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1" r:id="rId6"/>
    <p:sldMasterId id="2147483685" r:id="rId7"/>
  </p:sldMasterIdLst>
  <p:notesMasterIdLst>
    <p:notesMasterId r:id="rId30"/>
  </p:notesMasterIdLst>
  <p:sldIdLst>
    <p:sldId id="258" r:id="rId8"/>
    <p:sldId id="1630" r:id="rId9"/>
    <p:sldId id="1582" r:id="rId10"/>
    <p:sldId id="1676" r:id="rId11"/>
    <p:sldId id="1645" r:id="rId12"/>
    <p:sldId id="1670" r:id="rId13"/>
    <p:sldId id="1657" r:id="rId14"/>
    <p:sldId id="1643" r:id="rId15"/>
    <p:sldId id="1650" r:id="rId16"/>
    <p:sldId id="1679" r:id="rId17"/>
    <p:sldId id="1649" r:id="rId18"/>
    <p:sldId id="1646" r:id="rId19"/>
    <p:sldId id="1677" r:id="rId20"/>
    <p:sldId id="1678" r:id="rId21"/>
    <p:sldId id="1681" r:id="rId22"/>
    <p:sldId id="1683" r:id="rId23"/>
    <p:sldId id="1680" r:id="rId24"/>
    <p:sldId id="1217" r:id="rId25"/>
    <p:sldId id="1675" r:id="rId26"/>
    <p:sldId id="1669" r:id="rId27"/>
    <p:sldId id="1682" r:id="rId28"/>
    <p:sldId id="378"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438" userDrawn="1">
          <p15:clr>
            <a:srgbClr val="A4A3A4"/>
          </p15:clr>
        </p15:guide>
        <p15:guide id="3" pos="7242" userDrawn="1">
          <p15:clr>
            <a:srgbClr val="A4A3A4"/>
          </p15:clr>
        </p15:guide>
        <p15:guide id="4" orient="horz" pos="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sheen" initials="ss" lastIdx="1" clrIdx="0">
    <p:extLst>
      <p:ext uri="{19B8F6BF-5375-455C-9EA6-DF929625EA0E}">
        <p15:presenceInfo xmlns:p15="http://schemas.microsoft.com/office/powerpoint/2012/main" userId="8900b984a36300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AFABAB"/>
    <a:srgbClr val="7F6000"/>
    <a:srgbClr val="002060"/>
    <a:srgbClr val="FFFFFF"/>
    <a:srgbClr val="FFFF66"/>
    <a:srgbClr val="053657"/>
    <a:srgbClr val="0085B4"/>
    <a:srgbClr val="3366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BF2E6-0C8D-4DA9-9202-E3077A6F2993}" v="1308" dt="2020-03-19T14:46:50.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4660"/>
  </p:normalViewPr>
  <p:slideViewPr>
    <p:cSldViewPr snapToGrid="0">
      <p:cViewPr varScale="1">
        <p:scale>
          <a:sx n="81" d="100"/>
          <a:sy n="81" d="100"/>
        </p:scale>
        <p:origin x="822" y="108"/>
      </p:cViewPr>
      <p:guideLst>
        <p:guide orient="horz" pos="799"/>
        <p:guide pos="438"/>
        <p:guide pos="7242"/>
        <p:guide orient="horz" pos="368"/>
      </p:guideLst>
    </p:cSldViewPr>
  </p:slideViewPr>
  <p:notesTextViewPr>
    <p:cViewPr>
      <p:scale>
        <a:sx n="1" d="1"/>
        <a:sy n="1" d="1"/>
      </p:scale>
      <p:origin x="0" y="0"/>
    </p:cViewPr>
  </p:notesTextViewPr>
  <p:sorterViewPr>
    <p:cViewPr varScale="1">
      <p:scale>
        <a:sx n="100" d="100"/>
        <a:sy n="100" d="100"/>
      </p:scale>
      <p:origin x="0" y="-4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j@jwg-it.eu" userId="8f980b32-c29f-4ef9-9976-70362b3ed674" providerId="ADAL" clId="{D12BF2E6-0C8D-4DA9-9202-E3077A6F2993}"/>
    <pc:docChg chg="undo redo custSel addSld delSld modSld sldOrd">
      <pc:chgData name="pj@jwg-it.eu" userId="8f980b32-c29f-4ef9-9976-70362b3ed674" providerId="ADAL" clId="{D12BF2E6-0C8D-4DA9-9202-E3077A6F2993}" dt="2020-03-23T14:34:39.537" v="6269" actId="47"/>
      <pc:docMkLst>
        <pc:docMk/>
      </pc:docMkLst>
      <pc:sldChg chg="modSp mod">
        <pc:chgData name="pj@jwg-it.eu" userId="8f980b32-c29f-4ef9-9976-70362b3ed674" providerId="ADAL" clId="{D12BF2E6-0C8D-4DA9-9202-E3077A6F2993}" dt="2020-03-16T16:57:33.213" v="549" actId="20577"/>
        <pc:sldMkLst>
          <pc:docMk/>
          <pc:sldMk cId="1255822891" sldId="258"/>
        </pc:sldMkLst>
        <pc:spChg chg="mod">
          <ac:chgData name="pj@jwg-it.eu" userId="8f980b32-c29f-4ef9-9976-70362b3ed674" providerId="ADAL" clId="{D12BF2E6-0C8D-4DA9-9202-E3077A6F2993}" dt="2020-03-16T16:57:33.213" v="549" actId="20577"/>
          <ac:spMkLst>
            <pc:docMk/>
            <pc:sldMk cId="1255822891" sldId="258"/>
            <ac:spMk id="4" creationId="{00000000-0000-0000-0000-000000000000}"/>
          </ac:spMkLst>
        </pc:spChg>
      </pc:sldChg>
      <pc:sldChg chg="del">
        <pc:chgData name="pj@jwg-it.eu" userId="8f980b32-c29f-4ef9-9976-70362b3ed674" providerId="ADAL" clId="{D12BF2E6-0C8D-4DA9-9202-E3077A6F2993}" dt="2020-03-11T12:58:43.589" v="6" actId="47"/>
        <pc:sldMkLst>
          <pc:docMk/>
          <pc:sldMk cId="1779457046" sldId="262"/>
        </pc:sldMkLst>
      </pc:sldChg>
      <pc:sldChg chg="del">
        <pc:chgData name="pj@jwg-it.eu" userId="8f980b32-c29f-4ef9-9976-70362b3ed674" providerId="ADAL" clId="{D12BF2E6-0C8D-4DA9-9202-E3077A6F2993}" dt="2020-03-11T12:58:30.796" v="2" actId="47"/>
        <pc:sldMkLst>
          <pc:docMk/>
          <pc:sldMk cId="1113451208" sldId="389"/>
        </pc:sldMkLst>
      </pc:sldChg>
      <pc:sldChg chg="addSp delSp modSp add mod ord addAnim delAnim">
        <pc:chgData name="pj@jwg-it.eu" userId="8f980b32-c29f-4ef9-9976-70362b3ed674" providerId="ADAL" clId="{D12BF2E6-0C8D-4DA9-9202-E3077A6F2993}" dt="2020-03-19T09:44:49.151" v="6181" actId="20577"/>
        <pc:sldMkLst>
          <pc:docMk/>
          <pc:sldMk cId="1595299980" sldId="1217"/>
        </pc:sldMkLst>
        <pc:spChg chg="add del mod">
          <ac:chgData name="pj@jwg-it.eu" userId="8f980b32-c29f-4ef9-9976-70362b3ed674" providerId="ADAL" clId="{D12BF2E6-0C8D-4DA9-9202-E3077A6F2993}" dt="2020-03-18T14:15:13.793" v="5515" actId="20577"/>
          <ac:spMkLst>
            <pc:docMk/>
            <pc:sldMk cId="1595299980" sldId="1217"/>
            <ac:spMk id="2" creationId="{3A6CC7DB-C4D8-4A5E-BAC8-22413AC9A124}"/>
          </ac:spMkLst>
        </pc:spChg>
        <pc:spChg chg="mod">
          <ac:chgData name="pj@jwg-it.eu" userId="8f980b32-c29f-4ef9-9976-70362b3ed674" providerId="ADAL" clId="{D12BF2E6-0C8D-4DA9-9202-E3077A6F2993}" dt="2020-03-18T14:25:51.583" v="5853" actId="20577"/>
          <ac:spMkLst>
            <pc:docMk/>
            <pc:sldMk cId="1595299980" sldId="1217"/>
            <ac:spMk id="3" creationId="{EF35FA21-AC52-4CB0-92C3-53834FECE1BF}"/>
          </ac:spMkLst>
        </pc:spChg>
        <pc:spChg chg="mod">
          <ac:chgData name="pj@jwg-it.eu" userId="8f980b32-c29f-4ef9-9976-70362b3ed674" providerId="ADAL" clId="{D12BF2E6-0C8D-4DA9-9202-E3077A6F2993}" dt="2020-03-18T14:25:39.873" v="5848" actId="14100"/>
          <ac:spMkLst>
            <pc:docMk/>
            <pc:sldMk cId="1595299980" sldId="1217"/>
            <ac:spMk id="8" creationId="{89DA8803-3E06-4779-8D18-DCFCA5D93A62}"/>
          </ac:spMkLst>
        </pc:spChg>
        <pc:graphicFrameChg chg="mod modGraphic">
          <ac:chgData name="pj@jwg-it.eu" userId="8f980b32-c29f-4ef9-9976-70362b3ed674" providerId="ADAL" clId="{D12BF2E6-0C8D-4DA9-9202-E3077A6F2993}" dt="2020-03-19T09:44:49.151" v="6181" actId="20577"/>
          <ac:graphicFrameMkLst>
            <pc:docMk/>
            <pc:sldMk cId="1595299980" sldId="1217"/>
            <ac:graphicFrameMk id="6" creationId="{E9C1D3BD-72A5-406C-82FC-A0B846C199DD}"/>
          </ac:graphicFrameMkLst>
        </pc:graphicFrameChg>
      </pc:sldChg>
      <pc:sldChg chg="del">
        <pc:chgData name="pj@jwg-it.eu" userId="8f980b32-c29f-4ef9-9976-70362b3ed674" providerId="ADAL" clId="{D12BF2E6-0C8D-4DA9-9202-E3077A6F2993}" dt="2020-03-11T12:58:27.809" v="1" actId="47"/>
        <pc:sldMkLst>
          <pc:docMk/>
          <pc:sldMk cId="1203681678" sldId="1558"/>
        </pc:sldMkLst>
      </pc:sldChg>
      <pc:sldChg chg="modSp mod ord">
        <pc:chgData name="pj@jwg-it.eu" userId="8f980b32-c29f-4ef9-9976-70362b3ed674" providerId="ADAL" clId="{D12BF2E6-0C8D-4DA9-9202-E3077A6F2993}" dt="2020-03-16T15:47:08.778" v="232" actId="14100"/>
        <pc:sldMkLst>
          <pc:docMk/>
          <pc:sldMk cId="3728769976" sldId="1582"/>
        </pc:sldMkLst>
        <pc:spChg chg="mod">
          <ac:chgData name="pj@jwg-it.eu" userId="8f980b32-c29f-4ef9-9976-70362b3ed674" providerId="ADAL" clId="{D12BF2E6-0C8D-4DA9-9202-E3077A6F2993}" dt="2020-03-16T15:45:27.594" v="223" actId="20577"/>
          <ac:spMkLst>
            <pc:docMk/>
            <pc:sldMk cId="3728769976" sldId="1582"/>
            <ac:spMk id="6" creationId="{C7E9141E-3A52-48A3-9A47-BA9A1DCEA301}"/>
          </ac:spMkLst>
        </pc:spChg>
        <pc:spChg chg="mod">
          <ac:chgData name="pj@jwg-it.eu" userId="8f980b32-c29f-4ef9-9976-70362b3ed674" providerId="ADAL" clId="{D12BF2E6-0C8D-4DA9-9202-E3077A6F2993}" dt="2020-03-16T15:47:08.778" v="232" actId="14100"/>
          <ac:spMkLst>
            <pc:docMk/>
            <pc:sldMk cId="3728769976" sldId="1582"/>
            <ac:spMk id="7" creationId="{249F4C8C-1FF2-4293-A85F-9D2EEF5D7553}"/>
          </ac:spMkLst>
        </pc:spChg>
      </pc:sldChg>
      <pc:sldChg chg="del">
        <pc:chgData name="pj@jwg-it.eu" userId="8f980b32-c29f-4ef9-9976-70362b3ed674" providerId="ADAL" clId="{D12BF2E6-0C8D-4DA9-9202-E3077A6F2993}" dt="2020-03-11T12:58:32.162" v="3" actId="47"/>
        <pc:sldMkLst>
          <pc:docMk/>
          <pc:sldMk cId="3387069222" sldId="1603"/>
        </pc:sldMkLst>
      </pc:sldChg>
      <pc:sldChg chg="del">
        <pc:chgData name="pj@jwg-it.eu" userId="8f980b32-c29f-4ef9-9976-70362b3ed674" providerId="ADAL" clId="{D12BF2E6-0C8D-4DA9-9202-E3077A6F2993}" dt="2020-03-16T15:51:31.608" v="270" actId="47"/>
        <pc:sldMkLst>
          <pc:docMk/>
          <pc:sldMk cId="15285990" sldId="1604"/>
        </pc:sldMkLst>
      </pc:sldChg>
      <pc:sldChg chg="del">
        <pc:chgData name="pj@jwg-it.eu" userId="8f980b32-c29f-4ef9-9976-70362b3ed674" providerId="ADAL" clId="{D12BF2E6-0C8D-4DA9-9202-E3077A6F2993}" dt="2020-03-16T15:50:41.682" v="261" actId="47"/>
        <pc:sldMkLst>
          <pc:docMk/>
          <pc:sldMk cId="4194849107" sldId="1614"/>
        </pc:sldMkLst>
      </pc:sldChg>
      <pc:sldChg chg="del">
        <pc:chgData name="pj@jwg-it.eu" userId="8f980b32-c29f-4ef9-9976-70362b3ed674" providerId="ADAL" clId="{D12BF2E6-0C8D-4DA9-9202-E3077A6F2993}" dt="2020-03-11T12:58:43.589" v="6" actId="47"/>
        <pc:sldMkLst>
          <pc:docMk/>
          <pc:sldMk cId="3669564783" sldId="1620"/>
        </pc:sldMkLst>
      </pc:sldChg>
      <pc:sldChg chg="del">
        <pc:chgData name="pj@jwg-it.eu" userId="8f980b32-c29f-4ef9-9976-70362b3ed674" providerId="ADAL" clId="{D12BF2E6-0C8D-4DA9-9202-E3077A6F2993}" dt="2020-03-11T12:58:43.589" v="6" actId="47"/>
        <pc:sldMkLst>
          <pc:docMk/>
          <pc:sldMk cId="3884738297" sldId="1622"/>
        </pc:sldMkLst>
      </pc:sldChg>
      <pc:sldChg chg="del">
        <pc:chgData name="pj@jwg-it.eu" userId="8f980b32-c29f-4ef9-9976-70362b3ed674" providerId="ADAL" clId="{D12BF2E6-0C8D-4DA9-9202-E3077A6F2993}" dt="2020-03-11T12:58:43.589" v="6" actId="47"/>
        <pc:sldMkLst>
          <pc:docMk/>
          <pc:sldMk cId="663848260" sldId="1628"/>
        </pc:sldMkLst>
      </pc:sldChg>
      <pc:sldChg chg="modSp mod modAnim">
        <pc:chgData name="pj@jwg-it.eu" userId="8f980b32-c29f-4ef9-9976-70362b3ed674" providerId="ADAL" clId="{D12BF2E6-0C8D-4DA9-9202-E3077A6F2993}" dt="2020-03-19T11:57:15.346" v="6259" actId="20577"/>
        <pc:sldMkLst>
          <pc:docMk/>
          <pc:sldMk cId="999146423" sldId="1630"/>
        </pc:sldMkLst>
        <pc:spChg chg="mod">
          <ac:chgData name="pj@jwg-it.eu" userId="8f980b32-c29f-4ef9-9976-70362b3ed674" providerId="ADAL" clId="{D12BF2E6-0C8D-4DA9-9202-E3077A6F2993}" dt="2020-03-19T09:39:19.256" v="6037" actId="6549"/>
          <ac:spMkLst>
            <pc:docMk/>
            <pc:sldMk cId="999146423" sldId="1630"/>
            <ac:spMk id="5" creationId="{96CF127C-8EDD-40DA-BF95-3611D45C8F24}"/>
          </ac:spMkLst>
        </pc:spChg>
        <pc:spChg chg="mod">
          <ac:chgData name="pj@jwg-it.eu" userId="8f980b32-c29f-4ef9-9976-70362b3ed674" providerId="ADAL" clId="{D12BF2E6-0C8D-4DA9-9202-E3077A6F2993}" dt="2020-03-19T11:57:15.346" v="6259" actId="20577"/>
          <ac:spMkLst>
            <pc:docMk/>
            <pc:sldMk cId="999146423" sldId="1630"/>
            <ac:spMk id="9" creationId="{48408DE0-238C-4DE4-A485-AE843AC8A9EA}"/>
          </ac:spMkLst>
        </pc:spChg>
        <pc:spChg chg="mod">
          <ac:chgData name="pj@jwg-it.eu" userId="8f980b32-c29f-4ef9-9976-70362b3ed674" providerId="ADAL" clId="{D12BF2E6-0C8D-4DA9-9202-E3077A6F2993}" dt="2020-03-16T15:39:08.954" v="25"/>
          <ac:spMkLst>
            <pc:docMk/>
            <pc:sldMk cId="999146423" sldId="1630"/>
            <ac:spMk id="10" creationId="{1B797880-E848-4C70-BBED-05CFE8CB2583}"/>
          </ac:spMkLst>
        </pc:spChg>
      </pc:sldChg>
      <pc:sldChg chg="del">
        <pc:chgData name="pj@jwg-it.eu" userId="8f980b32-c29f-4ef9-9976-70362b3ed674" providerId="ADAL" clId="{D12BF2E6-0C8D-4DA9-9202-E3077A6F2993}" dt="2020-03-11T12:58:43.589" v="6" actId="47"/>
        <pc:sldMkLst>
          <pc:docMk/>
          <pc:sldMk cId="1735101973" sldId="1635"/>
        </pc:sldMkLst>
      </pc:sldChg>
      <pc:sldChg chg="del">
        <pc:chgData name="pj@jwg-it.eu" userId="8f980b32-c29f-4ef9-9976-70362b3ed674" providerId="ADAL" clId="{D12BF2E6-0C8D-4DA9-9202-E3077A6F2993}" dt="2020-03-11T12:58:43.589" v="6" actId="47"/>
        <pc:sldMkLst>
          <pc:docMk/>
          <pc:sldMk cId="1875965841" sldId="1636"/>
        </pc:sldMkLst>
      </pc:sldChg>
      <pc:sldChg chg="del">
        <pc:chgData name="pj@jwg-it.eu" userId="8f980b32-c29f-4ef9-9976-70362b3ed674" providerId="ADAL" clId="{D12BF2E6-0C8D-4DA9-9202-E3077A6F2993}" dt="2020-03-11T12:58:43.589" v="6" actId="47"/>
        <pc:sldMkLst>
          <pc:docMk/>
          <pc:sldMk cId="654704781" sldId="1638"/>
        </pc:sldMkLst>
      </pc:sldChg>
      <pc:sldChg chg="add del">
        <pc:chgData name="pj@jwg-it.eu" userId="8f980b32-c29f-4ef9-9976-70362b3ed674" providerId="ADAL" clId="{D12BF2E6-0C8D-4DA9-9202-E3077A6F2993}" dt="2020-03-16T15:52:00.994" v="272" actId="47"/>
        <pc:sldMkLst>
          <pc:docMk/>
          <pc:sldMk cId="3063658746" sldId="1639"/>
        </pc:sldMkLst>
      </pc:sldChg>
      <pc:sldChg chg="del">
        <pc:chgData name="pj@jwg-it.eu" userId="8f980b32-c29f-4ef9-9976-70362b3ed674" providerId="ADAL" clId="{D12BF2E6-0C8D-4DA9-9202-E3077A6F2993}" dt="2020-03-16T15:50:38.631" v="260" actId="47"/>
        <pc:sldMkLst>
          <pc:docMk/>
          <pc:sldMk cId="3122433251" sldId="1640"/>
        </pc:sldMkLst>
      </pc:sldChg>
      <pc:sldChg chg="del">
        <pc:chgData name="pj@jwg-it.eu" userId="8f980b32-c29f-4ef9-9976-70362b3ed674" providerId="ADAL" clId="{D12BF2E6-0C8D-4DA9-9202-E3077A6F2993}" dt="2020-03-11T12:58:43.589" v="6" actId="47"/>
        <pc:sldMkLst>
          <pc:docMk/>
          <pc:sldMk cId="1162170202" sldId="1642"/>
        </pc:sldMkLst>
      </pc:sldChg>
      <pc:sldChg chg="addSp modSp mod ord">
        <pc:chgData name="pj@jwg-it.eu" userId="8f980b32-c29f-4ef9-9976-70362b3ed674" providerId="ADAL" clId="{D12BF2E6-0C8D-4DA9-9202-E3077A6F2993}" dt="2020-03-17T15:21:45.794" v="1515" actId="13926"/>
        <pc:sldMkLst>
          <pc:docMk/>
          <pc:sldMk cId="1495138118" sldId="1643"/>
        </pc:sldMkLst>
        <pc:spChg chg="mod">
          <ac:chgData name="pj@jwg-it.eu" userId="8f980b32-c29f-4ef9-9976-70362b3ed674" providerId="ADAL" clId="{D12BF2E6-0C8D-4DA9-9202-E3077A6F2993}" dt="2020-03-17T15:21:45.794" v="1515" actId="13926"/>
          <ac:spMkLst>
            <pc:docMk/>
            <pc:sldMk cId="1495138118" sldId="1643"/>
            <ac:spMk id="5" creationId="{BB5DC153-B4ED-48D7-B899-4839ACA1D17F}"/>
          </ac:spMkLst>
        </pc:spChg>
        <pc:spChg chg="add mod">
          <ac:chgData name="pj@jwg-it.eu" userId="8f980b32-c29f-4ef9-9976-70362b3ed674" providerId="ADAL" clId="{D12BF2E6-0C8D-4DA9-9202-E3077A6F2993}" dt="2020-03-17T15:03:02.900" v="900" actId="14100"/>
          <ac:spMkLst>
            <pc:docMk/>
            <pc:sldMk cId="1495138118" sldId="1643"/>
            <ac:spMk id="7" creationId="{44BD5E4E-ABB1-4E8B-ACFD-05734086ECFE}"/>
          </ac:spMkLst>
        </pc:spChg>
      </pc:sldChg>
      <pc:sldChg chg="del">
        <pc:chgData name="pj@jwg-it.eu" userId="8f980b32-c29f-4ef9-9976-70362b3ed674" providerId="ADAL" clId="{D12BF2E6-0C8D-4DA9-9202-E3077A6F2993}" dt="2020-03-16T15:51:34.128" v="271" actId="47"/>
        <pc:sldMkLst>
          <pc:docMk/>
          <pc:sldMk cId="3246464220" sldId="1644"/>
        </pc:sldMkLst>
      </pc:sldChg>
      <pc:sldChg chg="delSp modSp mod ord">
        <pc:chgData name="pj@jwg-it.eu" userId="8f980b32-c29f-4ef9-9976-70362b3ed674" providerId="ADAL" clId="{D12BF2E6-0C8D-4DA9-9202-E3077A6F2993}" dt="2020-03-17T16:43:39.572" v="2190" actId="1036"/>
        <pc:sldMkLst>
          <pc:docMk/>
          <pc:sldMk cId="397667343" sldId="1645"/>
        </pc:sldMkLst>
        <pc:spChg chg="del mod">
          <ac:chgData name="pj@jwg-it.eu" userId="8f980b32-c29f-4ef9-9976-70362b3ed674" providerId="ADAL" clId="{D12BF2E6-0C8D-4DA9-9202-E3077A6F2993}" dt="2020-03-16T16:19:04.810" v="334" actId="478"/>
          <ac:spMkLst>
            <pc:docMk/>
            <pc:sldMk cId="397667343" sldId="1645"/>
            <ac:spMk id="78" creationId="{4FDF883B-61A9-429D-B47B-EF59B554B2DC}"/>
          </ac:spMkLst>
        </pc:spChg>
        <pc:spChg chg="mod">
          <ac:chgData name="pj@jwg-it.eu" userId="8f980b32-c29f-4ef9-9976-70362b3ed674" providerId="ADAL" clId="{D12BF2E6-0C8D-4DA9-9202-E3077A6F2993}" dt="2020-03-17T16:43:39.572" v="2190" actId="1036"/>
          <ac:spMkLst>
            <pc:docMk/>
            <pc:sldMk cId="397667343" sldId="1645"/>
            <ac:spMk id="85" creationId="{4AD1701E-BF44-4EA5-9B25-02E523D94075}"/>
          </ac:spMkLst>
        </pc:spChg>
        <pc:spChg chg="mod">
          <ac:chgData name="pj@jwg-it.eu" userId="8f980b32-c29f-4ef9-9976-70362b3ed674" providerId="ADAL" clId="{D12BF2E6-0C8D-4DA9-9202-E3077A6F2993}" dt="2020-03-16T16:18:55.207" v="333" actId="207"/>
          <ac:spMkLst>
            <pc:docMk/>
            <pc:sldMk cId="397667343" sldId="1645"/>
            <ac:spMk id="109" creationId="{6419184B-52E8-4E3A-97B8-90778244282B}"/>
          </ac:spMkLst>
        </pc:spChg>
      </pc:sldChg>
      <pc:sldChg chg="addSp modSp mod ord modAnim">
        <pc:chgData name="pj@jwg-it.eu" userId="8f980b32-c29f-4ef9-9976-70362b3ed674" providerId="ADAL" clId="{D12BF2E6-0C8D-4DA9-9202-E3077A6F2993}" dt="2020-03-17T15:35:22.855" v="1801"/>
        <pc:sldMkLst>
          <pc:docMk/>
          <pc:sldMk cId="172774805" sldId="1646"/>
        </pc:sldMkLst>
        <pc:spChg chg="add mod">
          <ac:chgData name="pj@jwg-it.eu" userId="8f980b32-c29f-4ef9-9976-70362b3ed674" providerId="ADAL" clId="{D12BF2E6-0C8D-4DA9-9202-E3077A6F2993}" dt="2020-03-17T15:01:28.682" v="890" actId="1582"/>
          <ac:spMkLst>
            <pc:docMk/>
            <pc:sldMk cId="172774805" sldId="1646"/>
            <ac:spMk id="2" creationId="{B3D1EC1B-1F44-4144-9636-FB31745BFF0A}"/>
          </ac:spMkLst>
        </pc:spChg>
      </pc:sldChg>
      <pc:sldChg chg="del">
        <pc:chgData name="pj@jwg-it.eu" userId="8f980b32-c29f-4ef9-9976-70362b3ed674" providerId="ADAL" clId="{D12BF2E6-0C8D-4DA9-9202-E3077A6F2993}" dt="2020-03-17T14:57:25.967" v="836" actId="47"/>
        <pc:sldMkLst>
          <pc:docMk/>
          <pc:sldMk cId="3966822104" sldId="1647"/>
        </pc:sldMkLst>
      </pc:sldChg>
      <pc:sldChg chg="del ord">
        <pc:chgData name="pj@jwg-it.eu" userId="8f980b32-c29f-4ef9-9976-70362b3ed674" providerId="ADAL" clId="{D12BF2E6-0C8D-4DA9-9202-E3077A6F2993}" dt="2020-03-23T14:34:39.537" v="6269" actId="47"/>
        <pc:sldMkLst>
          <pc:docMk/>
          <pc:sldMk cId="157367454" sldId="1648"/>
        </pc:sldMkLst>
      </pc:sldChg>
      <pc:sldChg chg="addSp modSp mod ord modAnim">
        <pc:chgData name="pj@jwg-it.eu" userId="8f980b32-c29f-4ef9-9976-70362b3ed674" providerId="ADAL" clId="{D12BF2E6-0C8D-4DA9-9202-E3077A6F2993}" dt="2020-03-17T15:35:09.581" v="1800"/>
        <pc:sldMkLst>
          <pc:docMk/>
          <pc:sldMk cId="3283473034" sldId="1649"/>
        </pc:sldMkLst>
        <pc:picChg chg="mod">
          <ac:chgData name="pj@jwg-it.eu" userId="8f980b32-c29f-4ef9-9976-70362b3ed674" providerId="ADAL" clId="{D12BF2E6-0C8D-4DA9-9202-E3077A6F2993}" dt="2020-03-17T14:56:57.052" v="830" actId="14100"/>
          <ac:picMkLst>
            <pc:docMk/>
            <pc:sldMk cId="3283473034" sldId="1649"/>
            <ac:picMk id="2" creationId="{87BA87DF-2933-46E5-9F73-41C614E64FDE}"/>
          </ac:picMkLst>
        </pc:picChg>
        <pc:picChg chg="add mod">
          <ac:chgData name="pj@jwg-it.eu" userId="8f980b32-c29f-4ef9-9976-70362b3ed674" providerId="ADAL" clId="{D12BF2E6-0C8D-4DA9-9202-E3077A6F2993}" dt="2020-03-17T14:57:15.971" v="835" actId="1076"/>
          <ac:picMkLst>
            <pc:docMk/>
            <pc:sldMk cId="3283473034" sldId="1649"/>
            <ac:picMk id="7" creationId="{25530C5B-9D4A-45D3-A024-D97FB810201B}"/>
          </ac:picMkLst>
        </pc:picChg>
      </pc:sldChg>
      <pc:sldChg chg="addSp delSp modSp mod ord modAnim">
        <pc:chgData name="pj@jwg-it.eu" userId="8f980b32-c29f-4ef9-9976-70362b3ed674" providerId="ADAL" clId="{D12BF2E6-0C8D-4DA9-9202-E3077A6F2993}" dt="2020-03-19T14:46:50.741" v="6263" actId="115"/>
        <pc:sldMkLst>
          <pc:docMk/>
          <pc:sldMk cId="4267197597" sldId="1650"/>
        </pc:sldMkLst>
        <pc:spChg chg="del">
          <ac:chgData name="pj@jwg-it.eu" userId="8f980b32-c29f-4ef9-9976-70362b3ed674" providerId="ADAL" clId="{D12BF2E6-0C8D-4DA9-9202-E3077A6F2993}" dt="2020-03-17T15:03:39.172" v="902" actId="478"/>
          <ac:spMkLst>
            <pc:docMk/>
            <pc:sldMk cId="4267197597" sldId="1650"/>
            <ac:spMk id="2" creationId="{8BACB3CB-85EE-4176-964C-DBFB94B07AC6}"/>
          </ac:spMkLst>
        </pc:spChg>
        <pc:spChg chg="add del mod">
          <ac:chgData name="pj@jwg-it.eu" userId="8f980b32-c29f-4ef9-9976-70362b3ed674" providerId="ADAL" clId="{D12BF2E6-0C8D-4DA9-9202-E3077A6F2993}" dt="2020-03-17T15:03:42.829" v="903" actId="478"/>
          <ac:spMkLst>
            <pc:docMk/>
            <pc:sldMk cId="4267197597" sldId="1650"/>
            <ac:spMk id="7" creationId="{8DC30F3F-8C1A-4A87-A71E-9651C00569D4}"/>
          </ac:spMkLst>
        </pc:spChg>
        <pc:spChg chg="add mod">
          <ac:chgData name="pj@jwg-it.eu" userId="8f980b32-c29f-4ef9-9976-70362b3ed674" providerId="ADAL" clId="{D12BF2E6-0C8D-4DA9-9202-E3077A6F2993}" dt="2020-03-19T14:46:50.741" v="6263" actId="115"/>
          <ac:spMkLst>
            <pc:docMk/>
            <pc:sldMk cId="4267197597" sldId="1650"/>
            <ac:spMk id="8" creationId="{815FA150-6300-4571-9FCD-7DF18C67E06C}"/>
          </ac:spMkLst>
        </pc:spChg>
        <pc:picChg chg="del">
          <ac:chgData name="pj@jwg-it.eu" userId="8f980b32-c29f-4ef9-9976-70362b3ed674" providerId="ADAL" clId="{D12BF2E6-0C8D-4DA9-9202-E3077A6F2993}" dt="2020-03-17T15:03:32.337" v="901" actId="478"/>
          <ac:picMkLst>
            <pc:docMk/>
            <pc:sldMk cId="4267197597" sldId="1650"/>
            <ac:picMk id="5" creationId="{E601780B-3CD6-4F7A-9E4B-C681DEF521A9}"/>
          </ac:picMkLst>
        </pc:picChg>
      </pc:sldChg>
      <pc:sldChg chg="modSp del mod ord">
        <pc:chgData name="pj@jwg-it.eu" userId="8f980b32-c29f-4ef9-9976-70362b3ed674" providerId="ADAL" clId="{D12BF2E6-0C8D-4DA9-9202-E3077A6F2993}" dt="2020-03-19T09:41:16.015" v="6067" actId="47"/>
        <pc:sldMkLst>
          <pc:docMk/>
          <pc:sldMk cId="991810598" sldId="1651"/>
        </pc:sldMkLst>
        <pc:spChg chg="mod">
          <ac:chgData name="pj@jwg-it.eu" userId="8f980b32-c29f-4ef9-9976-70362b3ed674" providerId="ADAL" clId="{D12BF2E6-0C8D-4DA9-9202-E3077A6F2993}" dt="2020-03-17T15:06:46.647" v="1146" actId="20577"/>
          <ac:spMkLst>
            <pc:docMk/>
            <pc:sldMk cId="991810598" sldId="1651"/>
            <ac:spMk id="2" creationId="{0348DA3C-9C15-41ED-B726-BB255A9C4793}"/>
          </ac:spMkLst>
        </pc:spChg>
      </pc:sldChg>
      <pc:sldChg chg="del ord">
        <pc:chgData name="pj@jwg-it.eu" userId="8f980b32-c29f-4ef9-9976-70362b3ed674" providerId="ADAL" clId="{D12BF2E6-0C8D-4DA9-9202-E3077A6F2993}" dt="2020-03-19T09:41:09.024" v="6066" actId="47"/>
        <pc:sldMkLst>
          <pc:docMk/>
          <pc:sldMk cId="1927229249" sldId="1652"/>
        </pc:sldMkLst>
      </pc:sldChg>
      <pc:sldChg chg="modSp del mod ord">
        <pc:chgData name="pj@jwg-it.eu" userId="8f980b32-c29f-4ef9-9976-70362b3ed674" providerId="ADAL" clId="{D12BF2E6-0C8D-4DA9-9202-E3077A6F2993}" dt="2020-03-17T15:14:35.227" v="1299" actId="2696"/>
        <pc:sldMkLst>
          <pc:docMk/>
          <pc:sldMk cId="587933307" sldId="1654"/>
        </pc:sldMkLst>
        <pc:spChg chg="mod">
          <ac:chgData name="pj@jwg-it.eu" userId="8f980b32-c29f-4ef9-9976-70362b3ed674" providerId="ADAL" clId="{D12BF2E6-0C8D-4DA9-9202-E3077A6F2993}" dt="2020-03-17T15:11:37.686" v="1229" actId="20577"/>
          <ac:spMkLst>
            <pc:docMk/>
            <pc:sldMk cId="587933307" sldId="1654"/>
            <ac:spMk id="2" creationId="{A8776DB6-3D40-4810-AA9B-C92D7A5EA8EF}"/>
          </ac:spMkLst>
        </pc:spChg>
      </pc:sldChg>
      <pc:sldChg chg="add del">
        <pc:chgData name="pj@jwg-it.eu" userId="8f980b32-c29f-4ef9-9976-70362b3ed674" providerId="ADAL" clId="{D12BF2E6-0C8D-4DA9-9202-E3077A6F2993}" dt="2020-03-19T09:41:19.095" v="6068" actId="47"/>
        <pc:sldMkLst>
          <pc:docMk/>
          <pc:sldMk cId="1984300855" sldId="1654"/>
        </pc:sldMkLst>
      </pc:sldChg>
      <pc:sldChg chg="modSp del mod">
        <pc:chgData name="pj@jwg-it.eu" userId="8f980b32-c29f-4ef9-9976-70362b3ed674" providerId="ADAL" clId="{D12BF2E6-0C8D-4DA9-9202-E3077A6F2993}" dt="2020-03-17T15:14:35.227" v="1299" actId="2696"/>
        <pc:sldMkLst>
          <pc:docMk/>
          <pc:sldMk cId="495815070" sldId="1655"/>
        </pc:sldMkLst>
        <pc:spChg chg="mod">
          <ac:chgData name="pj@jwg-it.eu" userId="8f980b32-c29f-4ef9-9976-70362b3ed674" providerId="ADAL" clId="{D12BF2E6-0C8D-4DA9-9202-E3077A6F2993}" dt="2020-03-17T15:12:29.258" v="1267" actId="6549"/>
          <ac:spMkLst>
            <pc:docMk/>
            <pc:sldMk cId="495815070" sldId="1655"/>
            <ac:spMk id="2" creationId="{77C39E7F-C098-48FB-B834-74CFA5B11562}"/>
          </ac:spMkLst>
        </pc:spChg>
      </pc:sldChg>
      <pc:sldChg chg="add del">
        <pc:chgData name="pj@jwg-it.eu" userId="8f980b32-c29f-4ef9-9976-70362b3ed674" providerId="ADAL" clId="{D12BF2E6-0C8D-4DA9-9202-E3077A6F2993}" dt="2020-03-19T09:41:20.688" v="6069" actId="47"/>
        <pc:sldMkLst>
          <pc:docMk/>
          <pc:sldMk cId="2149144793" sldId="1655"/>
        </pc:sldMkLst>
      </pc:sldChg>
      <pc:sldChg chg="modSp del mod ord">
        <pc:chgData name="pj@jwg-it.eu" userId="8f980b32-c29f-4ef9-9976-70362b3ed674" providerId="ADAL" clId="{D12BF2E6-0C8D-4DA9-9202-E3077A6F2993}" dt="2020-03-16T16:23:17.049" v="353" actId="47"/>
        <pc:sldMkLst>
          <pc:docMk/>
          <pc:sldMk cId="899405392" sldId="1656"/>
        </pc:sldMkLst>
        <pc:spChg chg="mod">
          <ac:chgData name="pj@jwg-it.eu" userId="8f980b32-c29f-4ef9-9976-70362b3ed674" providerId="ADAL" clId="{D12BF2E6-0C8D-4DA9-9202-E3077A6F2993}" dt="2020-03-16T15:53:56.371" v="299" actId="20577"/>
          <ac:spMkLst>
            <pc:docMk/>
            <pc:sldMk cId="899405392" sldId="1656"/>
            <ac:spMk id="2" creationId="{D97ECFAE-9593-4BA2-A18B-76E43F167B12}"/>
          </ac:spMkLst>
        </pc:spChg>
      </pc:sldChg>
      <pc:sldChg chg="addSp delSp modSp mod ord modAnim">
        <pc:chgData name="pj@jwg-it.eu" userId="8f980b32-c29f-4ef9-9976-70362b3ed674" providerId="ADAL" clId="{D12BF2E6-0C8D-4DA9-9202-E3077A6F2993}" dt="2020-03-19T10:04:58.058" v="6253" actId="27636"/>
        <pc:sldMkLst>
          <pc:docMk/>
          <pc:sldMk cId="3787681802" sldId="1657"/>
        </pc:sldMkLst>
        <pc:spChg chg="add del mod">
          <ac:chgData name="pj@jwg-it.eu" userId="8f980b32-c29f-4ef9-9976-70362b3ed674" providerId="ADAL" clId="{D12BF2E6-0C8D-4DA9-9202-E3077A6F2993}" dt="2020-03-19T09:57:18.549" v="6245" actId="20577"/>
          <ac:spMkLst>
            <pc:docMk/>
            <pc:sldMk cId="3787681802" sldId="1657"/>
            <ac:spMk id="3" creationId="{DDDA6029-A5B4-4E77-A5D7-2736DB59DD4D}"/>
          </ac:spMkLst>
        </pc:spChg>
        <pc:spChg chg="add del mod">
          <ac:chgData name="pj@jwg-it.eu" userId="8f980b32-c29f-4ef9-9976-70362b3ed674" providerId="ADAL" clId="{D12BF2E6-0C8D-4DA9-9202-E3077A6F2993}" dt="2020-03-17T10:49:35.238" v="693" actId="478"/>
          <ac:spMkLst>
            <pc:docMk/>
            <pc:sldMk cId="3787681802" sldId="1657"/>
            <ac:spMk id="4" creationId="{7E8723EE-071B-49C3-A8F1-684CBB0A7D4C}"/>
          </ac:spMkLst>
        </pc:spChg>
        <pc:spChg chg="mod topLvl">
          <ac:chgData name="pj@jwg-it.eu" userId="8f980b32-c29f-4ef9-9976-70362b3ed674" providerId="ADAL" clId="{D12BF2E6-0C8D-4DA9-9202-E3077A6F2993}" dt="2020-03-19T09:49:01.651" v="6198" actId="164"/>
          <ac:spMkLst>
            <pc:docMk/>
            <pc:sldMk cId="3787681802" sldId="1657"/>
            <ac:spMk id="10" creationId="{2624B7A6-8EB4-482E-9DED-1FF385DFFE72}"/>
          </ac:spMkLst>
        </pc:spChg>
        <pc:spChg chg="mod topLvl">
          <ac:chgData name="pj@jwg-it.eu" userId="8f980b32-c29f-4ef9-9976-70362b3ed674" providerId="ADAL" clId="{D12BF2E6-0C8D-4DA9-9202-E3077A6F2993}" dt="2020-03-19T09:49:01.651" v="6198" actId="164"/>
          <ac:spMkLst>
            <pc:docMk/>
            <pc:sldMk cId="3787681802" sldId="1657"/>
            <ac:spMk id="12" creationId="{D7592FF5-96B1-4391-AFD2-BC0FE7329BB1}"/>
          </ac:spMkLst>
        </pc:spChg>
        <pc:spChg chg="mod topLvl">
          <ac:chgData name="pj@jwg-it.eu" userId="8f980b32-c29f-4ef9-9976-70362b3ed674" providerId="ADAL" clId="{D12BF2E6-0C8D-4DA9-9202-E3077A6F2993}" dt="2020-03-19T09:49:01.651" v="6198" actId="164"/>
          <ac:spMkLst>
            <pc:docMk/>
            <pc:sldMk cId="3787681802" sldId="1657"/>
            <ac:spMk id="14" creationId="{A017381D-5F47-464B-9B76-28B567A74A80}"/>
          </ac:spMkLst>
        </pc:spChg>
        <pc:spChg chg="add del mod">
          <ac:chgData name="pj@jwg-it.eu" userId="8f980b32-c29f-4ef9-9976-70362b3ed674" providerId="ADAL" clId="{D12BF2E6-0C8D-4DA9-9202-E3077A6F2993}" dt="2020-03-19T09:52:19.959" v="6220" actId="478"/>
          <ac:spMkLst>
            <pc:docMk/>
            <pc:sldMk cId="3787681802" sldId="1657"/>
            <ac:spMk id="18" creationId="{393E380C-B9F0-4C68-A259-245D13BAA75B}"/>
          </ac:spMkLst>
        </pc:spChg>
        <pc:spChg chg="mod topLvl">
          <ac:chgData name="pj@jwg-it.eu" userId="8f980b32-c29f-4ef9-9976-70362b3ed674" providerId="ADAL" clId="{D12BF2E6-0C8D-4DA9-9202-E3077A6F2993}" dt="2020-03-19T09:49:01.651" v="6198" actId="164"/>
          <ac:spMkLst>
            <pc:docMk/>
            <pc:sldMk cId="3787681802" sldId="1657"/>
            <ac:spMk id="21" creationId="{4D0525A2-ECD9-467D-A0B9-B8E4EAFBF95B}"/>
          </ac:spMkLst>
        </pc:spChg>
        <pc:spChg chg="mod topLvl">
          <ac:chgData name="pj@jwg-it.eu" userId="8f980b32-c29f-4ef9-9976-70362b3ed674" providerId="ADAL" clId="{D12BF2E6-0C8D-4DA9-9202-E3077A6F2993}" dt="2020-03-19T09:49:01.651" v="6198" actId="164"/>
          <ac:spMkLst>
            <pc:docMk/>
            <pc:sldMk cId="3787681802" sldId="1657"/>
            <ac:spMk id="29" creationId="{15E00744-3945-4C33-9CAA-F1B8051A9A46}"/>
          </ac:spMkLst>
        </pc:spChg>
        <pc:spChg chg="mod topLvl">
          <ac:chgData name="pj@jwg-it.eu" userId="8f980b32-c29f-4ef9-9976-70362b3ed674" providerId="ADAL" clId="{D12BF2E6-0C8D-4DA9-9202-E3077A6F2993}" dt="2020-03-19T09:49:01.651" v="6198" actId="164"/>
          <ac:spMkLst>
            <pc:docMk/>
            <pc:sldMk cId="3787681802" sldId="1657"/>
            <ac:spMk id="30" creationId="{A0056B2C-6666-42CD-855F-BC90B436F035}"/>
          </ac:spMkLst>
        </pc:spChg>
        <pc:spChg chg="mod topLvl">
          <ac:chgData name="pj@jwg-it.eu" userId="8f980b32-c29f-4ef9-9976-70362b3ed674" providerId="ADAL" clId="{D12BF2E6-0C8D-4DA9-9202-E3077A6F2993}" dt="2020-03-19T09:49:01.651" v="6198" actId="164"/>
          <ac:spMkLst>
            <pc:docMk/>
            <pc:sldMk cId="3787681802" sldId="1657"/>
            <ac:spMk id="37" creationId="{96F33E0C-E8B7-420A-98CD-8AF82F35CB58}"/>
          </ac:spMkLst>
        </pc:spChg>
        <pc:spChg chg="add mod">
          <ac:chgData name="pj@jwg-it.eu" userId="8f980b32-c29f-4ef9-9976-70362b3ed674" providerId="ADAL" clId="{D12BF2E6-0C8D-4DA9-9202-E3077A6F2993}" dt="2020-03-19T09:56:24.250" v="6239" actId="164"/>
          <ac:spMkLst>
            <pc:docMk/>
            <pc:sldMk cId="3787681802" sldId="1657"/>
            <ac:spMk id="55" creationId="{13F599A5-A964-4EE4-A794-482331428A57}"/>
          </ac:spMkLst>
        </pc:spChg>
        <pc:spChg chg="mod">
          <ac:chgData name="pj@jwg-it.eu" userId="8f980b32-c29f-4ef9-9976-70362b3ed674" providerId="ADAL" clId="{D12BF2E6-0C8D-4DA9-9202-E3077A6F2993}" dt="2020-03-19T09:50:48.725" v="6208" actId="164"/>
          <ac:spMkLst>
            <pc:docMk/>
            <pc:sldMk cId="3787681802" sldId="1657"/>
            <ac:spMk id="56" creationId="{A16FB5A8-9E7D-4D0D-BF1C-0E60740C3BA7}"/>
          </ac:spMkLst>
        </pc:spChg>
        <pc:spChg chg="mod">
          <ac:chgData name="pj@jwg-it.eu" userId="8f980b32-c29f-4ef9-9976-70362b3ed674" providerId="ADAL" clId="{D12BF2E6-0C8D-4DA9-9202-E3077A6F2993}" dt="2020-03-19T10:04:58.058" v="6253" actId="27636"/>
          <ac:spMkLst>
            <pc:docMk/>
            <pc:sldMk cId="3787681802" sldId="1657"/>
            <ac:spMk id="57" creationId="{F54991B3-7D6A-4393-BC59-21073A7F6292}"/>
          </ac:spMkLst>
        </pc:spChg>
        <pc:spChg chg="mod">
          <ac:chgData name="pj@jwg-it.eu" userId="8f980b32-c29f-4ef9-9976-70362b3ed674" providerId="ADAL" clId="{D12BF2E6-0C8D-4DA9-9202-E3077A6F2993}" dt="2020-03-19T09:50:48.725" v="6208" actId="164"/>
          <ac:spMkLst>
            <pc:docMk/>
            <pc:sldMk cId="3787681802" sldId="1657"/>
            <ac:spMk id="58" creationId="{88DC2C5D-BBFC-45FC-A8DD-FA9F65A3DC12}"/>
          </ac:spMkLst>
        </pc:spChg>
        <pc:spChg chg="mod">
          <ac:chgData name="pj@jwg-it.eu" userId="8f980b32-c29f-4ef9-9976-70362b3ed674" providerId="ADAL" clId="{D12BF2E6-0C8D-4DA9-9202-E3077A6F2993}" dt="2020-03-19T09:51:14.850" v="6211" actId="164"/>
          <ac:spMkLst>
            <pc:docMk/>
            <pc:sldMk cId="3787681802" sldId="1657"/>
            <ac:spMk id="59" creationId="{C78D8C55-DC07-4AE9-A635-47466EFBFAAB}"/>
          </ac:spMkLst>
        </pc:spChg>
        <pc:spChg chg="mod">
          <ac:chgData name="pj@jwg-it.eu" userId="8f980b32-c29f-4ef9-9976-70362b3ed674" providerId="ADAL" clId="{D12BF2E6-0C8D-4DA9-9202-E3077A6F2993}" dt="2020-03-19T09:51:14.850" v="6211" actId="164"/>
          <ac:spMkLst>
            <pc:docMk/>
            <pc:sldMk cId="3787681802" sldId="1657"/>
            <ac:spMk id="60" creationId="{AE1D5C4C-9EE5-4E78-9389-11159BCF2B29}"/>
          </ac:spMkLst>
        </pc:spChg>
        <pc:spChg chg="mod">
          <ac:chgData name="pj@jwg-it.eu" userId="8f980b32-c29f-4ef9-9976-70362b3ed674" providerId="ADAL" clId="{D12BF2E6-0C8D-4DA9-9202-E3077A6F2993}" dt="2020-03-19T10:04:58.050" v="6252" actId="27636"/>
          <ac:spMkLst>
            <pc:docMk/>
            <pc:sldMk cId="3787681802" sldId="1657"/>
            <ac:spMk id="61" creationId="{C2482F80-8C9F-4D5A-A42A-31902D3FC82F}"/>
          </ac:spMkLst>
        </pc:spChg>
        <pc:spChg chg="add del mod">
          <ac:chgData name="pj@jwg-it.eu" userId="8f980b32-c29f-4ef9-9976-70362b3ed674" providerId="ADAL" clId="{D12BF2E6-0C8D-4DA9-9202-E3077A6F2993}" dt="2020-03-19T10:04:58.043" v="6251" actId="27636"/>
          <ac:spMkLst>
            <pc:docMk/>
            <pc:sldMk cId="3787681802" sldId="1657"/>
            <ac:spMk id="62" creationId="{5BBCAE95-B735-48E6-87EB-D22BB0695F41}"/>
          </ac:spMkLst>
        </pc:spChg>
        <pc:spChg chg="mod">
          <ac:chgData name="pj@jwg-it.eu" userId="8f980b32-c29f-4ef9-9976-70362b3ed674" providerId="ADAL" clId="{D12BF2E6-0C8D-4DA9-9202-E3077A6F2993}" dt="2020-03-19T09:51:14.850" v="6211" actId="164"/>
          <ac:spMkLst>
            <pc:docMk/>
            <pc:sldMk cId="3787681802" sldId="1657"/>
            <ac:spMk id="64" creationId="{1F3F7F4C-93D5-4456-BBC0-FA1AF2D0F363}"/>
          </ac:spMkLst>
        </pc:spChg>
        <pc:spChg chg="mod">
          <ac:chgData name="pj@jwg-it.eu" userId="8f980b32-c29f-4ef9-9976-70362b3ed674" providerId="ADAL" clId="{D12BF2E6-0C8D-4DA9-9202-E3077A6F2993}" dt="2020-03-19T09:50:00.873" v="6206" actId="164"/>
          <ac:spMkLst>
            <pc:docMk/>
            <pc:sldMk cId="3787681802" sldId="1657"/>
            <ac:spMk id="65" creationId="{6FE7BC03-71BA-437F-AAFB-98EC164F6FD5}"/>
          </ac:spMkLst>
        </pc:spChg>
        <pc:spChg chg="mod">
          <ac:chgData name="pj@jwg-it.eu" userId="8f980b32-c29f-4ef9-9976-70362b3ed674" providerId="ADAL" clId="{D12BF2E6-0C8D-4DA9-9202-E3077A6F2993}" dt="2020-03-16T15:59:48.788" v="329" actId="6549"/>
          <ac:spMkLst>
            <pc:docMk/>
            <pc:sldMk cId="3787681802" sldId="1657"/>
            <ac:spMk id="66" creationId="{958F38DB-A9A3-416F-845F-155DB7603DFA}"/>
          </ac:spMkLst>
        </pc:spChg>
        <pc:spChg chg="mod">
          <ac:chgData name="pj@jwg-it.eu" userId="8f980b32-c29f-4ef9-9976-70362b3ed674" providerId="ADAL" clId="{D12BF2E6-0C8D-4DA9-9202-E3077A6F2993}" dt="2020-03-19T09:50:35.922" v="6207" actId="164"/>
          <ac:spMkLst>
            <pc:docMk/>
            <pc:sldMk cId="3787681802" sldId="1657"/>
            <ac:spMk id="68" creationId="{74196683-6FC2-4F9D-9AE6-A77641D961DB}"/>
          </ac:spMkLst>
        </pc:spChg>
        <pc:spChg chg="mod">
          <ac:chgData name="pj@jwg-it.eu" userId="8f980b32-c29f-4ef9-9976-70362b3ed674" providerId="ADAL" clId="{D12BF2E6-0C8D-4DA9-9202-E3077A6F2993}" dt="2020-03-16T15:59:38.573" v="328" actId="164"/>
          <ac:spMkLst>
            <pc:docMk/>
            <pc:sldMk cId="3787681802" sldId="1657"/>
            <ac:spMk id="69" creationId="{502CC143-D8C0-441F-B980-CDCB05A8A185}"/>
          </ac:spMkLst>
        </pc:spChg>
        <pc:spChg chg="mod">
          <ac:chgData name="pj@jwg-it.eu" userId="8f980b32-c29f-4ef9-9976-70362b3ed674" providerId="ADAL" clId="{D12BF2E6-0C8D-4DA9-9202-E3077A6F2993}" dt="2020-03-19T09:50:35.922" v="6207" actId="164"/>
          <ac:spMkLst>
            <pc:docMk/>
            <pc:sldMk cId="3787681802" sldId="1657"/>
            <ac:spMk id="70" creationId="{0F2C3B1B-A07A-46FD-A38A-86ADBDF76F6C}"/>
          </ac:spMkLst>
        </pc:spChg>
        <pc:spChg chg="mod">
          <ac:chgData name="pj@jwg-it.eu" userId="8f980b32-c29f-4ef9-9976-70362b3ed674" providerId="ADAL" clId="{D12BF2E6-0C8D-4DA9-9202-E3077A6F2993}" dt="2020-03-19T09:50:35.922" v="6207" actId="164"/>
          <ac:spMkLst>
            <pc:docMk/>
            <pc:sldMk cId="3787681802" sldId="1657"/>
            <ac:spMk id="71" creationId="{83F78514-2675-4EBC-A8BF-8DD38D3F4CE1}"/>
          </ac:spMkLst>
        </pc:spChg>
        <pc:spChg chg="mod">
          <ac:chgData name="pj@jwg-it.eu" userId="8f980b32-c29f-4ef9-9976-70362b3ed674" providerId="ADAL" clId="{D12BF2E6-0C8D-4DA9-9202-E3077A6F2993}" dt="2020-03-19T09:50:35.922" v="6207" actId="164"/>
          <ac:spMkLst>
            <pc:docMk/>
            <pc:sldMk cId="3787681802" sldId="1657"/>
            <ac:spMk id="72" creationId="{5693EB7F-7411-463D-89FB-04FEB5F68781}"/>
          </ac:spMkLst>
        </pc:spChg>
        <pc:grpChg chg="add mod">
          <ac:chgData name="pj@jwg-it.eu" userId="8f980b32-c29f-4ef9-9976-70362b3ed674" providerId="ADAL" clId="{D12BF2E6-0C8D-4DA9-9202-E3077A6F2993}" dt="2020-03-19T09:50:35.922" v="6207" actId="164"/>
          <ac:grpSpMkLst>
            <pc:docMk/>
            <pc:sldMk cId="3787681802" sldId="1657"/>
            <ac:grpSpMk id="2" creationId="{34FE0766-6F57-44E2-AD32-CFC2FAC9322C}"/>
          </ac:grpSpMkLst>
        </pc:grpChg>
        <pc:grpChg chg="add del mod">
          <ac:chgData name="pj@jwg-it.eu" userId="8f980b32-c29f-4ef9-9976-70362b3ed674" providerId="ADAL" clId="{D12BF2E6-0C8D-4DA9-9202-E3077A6F2993}" dt="2020-03-19T09:52:19.959" v="6220" actId="478"/>
          <ac:grpSpMkLst>
            <pc:docMk/>
            <pc:sldMk cId="3787681802" sldId="1657"/>
            <ac:grpSpMk id="4" creationId="{E9BF7D47-AEBD-4F85-ADA6-E9BE92308239}"/>
          </ac:grpSpMkLst>
        </pc:grpChg>
        <pc:grpChg chg="add del mod">
          <ac:chgData name="pj@jwg-it.eu" userId="8f980b32-c29f-4ef9-9976-70362b3ed674" providerId="ADAL" clId="{D12BF2E6-0C8D-4DA9-9202-E3077A6F2993}" dt="2020-03-19T09:52:19.959" v="6220" actId="478"/>
          <ac:grpSpMkLst>
            <pc:docMk/>
            <pc:sldMk cId="3787681802" sldId="1657"/>
            <ac:grpSpMk id="5" creationId="{9E21F23D-D0BF-4BD3-A0C4-3F8B7B4C168C}"/>
          </ac:grpSpMkLst>
        </pc:grpChg>
        <pc:grpChg chg="add del mod">
          <ac:chgData name="pj@jwg-it.eu" userId="8f980b32-c29f-4ef9-9976-70362b3ed674" providerId="ADAL" clId="{D12BF2E6-0C8D-4DA9-9202-E3077A6F2993}" dt="2020-03-19T09:52:19.959" v="6220" actId="478"/>
          <ac:grpSpMkLst>
            <pc:docMk/>
            <pc:sldMk cId="3787681802" sldId="1657"/>
            <ac:grpSpMk id="6" creationId="{BE0BED22-FB0B-42E3-BB8F-919B423E10D5}"/>
          </ac:grpSpMkLst>
        </pc:grpChg>
        <pc:grpChg chg="add del mod">
          <ac:chgData name="pj@jwg-it.eu" userId="8f980b32-c29f-4ef9-9976-70362b3ed674" providerId="ADAL" clId="{D12BF2E6-0C8D-4DA9-9202-E3077A6F2993}" dt="2020-03-19T09:51:14.850" v="6211" actId="164"/>
          <ac:grpSpMkLst>
            <pc:docMk/>
            <pc:sldMk cId="3787681802" sldId="1657"/>
            <ac:grpSpMk id="7" creationId="{ADA0940B-B4E3-43B7-A368-F7A19B405F2C}"/>
          </ac:grpSpMkLst>
        </pc:grpChg>
        <pc:grpChg chg="add del mod">
          <ac:chgData name="pj@jwg-it.eu" userId="8f980b32-c29f-4ef9-9976-70362b3ed674" providerId="ADAL" clId="{D12BF2E6-0C8D-4DA9-9202-E3077A6F2993}" dt="2020-03-19T09:53:43.202" v="6227" actId="164"/>
          <ac:grpSpMkLst>
            <pc:docMk/>
            <pc:sldMk cId="3787681802" sldId="1657"/>
            <ac:grpSpMk id="8" creationId="{A4E52DF9-D55E-445B-88AF-E6860EE9FC74}"/>
          </ac:grpSpMkLst>
        </pc:grpChg>
        <pc:grpChg chg="add mod">
          <ac:chgData name="pj@jwg-it.eu" userId="8f980b32-c29f-4ef9-9976-70362b3ed674" providerId="ADAL" clId="{D12BF2E6-0C8D-4DA9-9202-E3077A6F2993}" dt="2020-03-19T09:57:24.077" v="6246" actId="14100"/>
          <ac:grpSpMkLst>
            <pc:docMk/>
            <pc:sldMk cId="3787681802" sldId="1657"/>
            <ac:grpSpMk id="19" creationId="{D8BF1F9D-04DF-42F9-896F-5B25B0AF6DD3}"/>
          </ac:grpSpMkLst>
        </pc:grpChg>
        <pc:grpChg chg="add mod">
          <ac:chgData name="pj@jwg-it.eu" userId="8f980b32-c29f-4ef9-9976-70362b3ed674" providerId="ADAL" clId="{D12BF2E6-0C8D-4DA9-9202-E3077A6F2993}" dt="2020-03-19T09:56:24.250" v="6239" actId="164"/>
          <ac:grpSpMkLst>
            <pc:docMk/>
            <pc:sldMk cId="3787681802" sldId="1657"/>
            <ac:grpSpMk id="20" creationId="{C9EA1581-92AF-4E40-9F51-F9073168E100}"/>
          </ac:grpSpMkLst>
        </pc:grpChg>
        <pc:grpChg chg="del">
          <ac:chgData name="pj@jwg-it.eu" userId="8f980b32-c29f-4ef9-9976-70362b3ed674" providerId="ADAL" clId="{D12BF2E6-0C8D-4DA9-9202-E3077A6F2993}" dt="2020-03-19T09:48:52.905" v="6197" actId="165"/>
          <ac:grpSpMkLst>
            <pc:docMk/>
            <pc:sldMk cId="3787681802" sldId="1657"/>
            <ac:grpSpMk id="39" creationId="{2BDB6833-2DEF-427A-890F-BDE23D9EA315}"/>
          </ac:grpSpMkLst>
        </pc:grpChg>
        <pc:grpChg chg="add del">
          <ac:chgData name="pj@jwg-it.eu" userId="8f980b32-c29f-4ef9-9976-70362b3ed674" providerId="ADAL" clId="{D12BF2E6-0C8D-4DA9-9202-E3077A6F2993}" dt="2020-03-19T09:52:19.959" v="6220" actId="478"/>
          <ac:grpSpMkLst>
            <pc:docMk/>
            <pc:sldMk cId="3787681802" sldId="1657"/>
            <ac:grpSpMk id="43" creationId="{2C9BE9F2-BBB6-4CCC-AB08-B7C86464C5F6}"/>
          </ac:grpSpMkLst>
        </pc:grpChg>
        <pc:grpChg chg="add del">
          <ac:chgData name="pj@jwg-it.eu" userId="8f980b32-c29f-4ef9-9976-70362b3ed674" providerId="ADAL" clId="{D12BF2E6-0C8D-4DA9-9202-E3077A6F2993}" dt="2020-03-19T09:52:19.959" v="6220" actId="478"/>
          <ac:grpSpMkLst>
            <pc:docMk/>
            <pc:sldMk cId="3787681802" sldId="1657"/>
            <ac:grpSpMk id="44" creationId="{4CA718AE-C6E5-400F-BAC3-8B04E96FA3C2}"/>
          </ac:grpSpMkLst>
        </pc:grpChg>
        <pc:grpChg chg="add del mod">
          <ac:chgData name="pj@jwg-it.eu" userId="8f980b32-c29f-4ef9-9976-70362b3ed674" providerId="ADAL" clId="{D12BF2E6-0C8D-4DA9-9202-E3077A6F2993}" dt="2020-03-19T09:50:00.873" v="6206" actId="164"/>
          <ac:grpSpMkLst>
            <pc:docMk/>
            <pc:sldMk cId="3787681802" sldId="1657"/>
            <ac:grpSpMk id="45" creationId="{E0F1333C-6E38-4DB2-B89D-ED56B5D01C19}"/>
          </ac:grpSpMkLst>
        </pc:grpChg>
        <pc:picChg chg="mod topLvl">
          <ac:chgData name="pj@jwg-it.eu" userId="8f980b32-c29f-4ef9-9976-70362b3ed674" providerId="ADAL" clId="{D12BF2E6-0C8D-4DA9-9202-E3077A6F2993}" dt="2020-03-19T09:49:01.651" v="6198" actId="164"/>
          <ac:picMkLst>
            <pc:docMk/>
            <pc:sldMk cId="3787681802" sldId="1657"/>
            <ac:picMk id="32" creationId="{EFA39143-48C0-4419-A9C9-B38B6F2761AF}"/>
          </ac:picMkLst>
        </pc:picChg>
        <pc:picChg chg="add mod">
          <ac:chgData name="pj@jwg-it.eu" userId="8f980b32-c29f-4ef9-9976-70362b3ed674" providerId="ADAL" clId="{D12BF2E6-0C8D-4DA9-9202-E3077A6F2993}" dt="2020-03-19T09:56:24.250" v="6239" actId="164"/>
          <ac:picMkLst>
            <pc:docMk/>
            <pc:sldMk cId="3787681802" sldId="1657"/>
            <ac:picMk id="54" creationId="{D14B76D6-CDEE-4469-B580-ACDE87F382F5}"/>
          </ac:picMkLst>
        </pc:picChg>
        <pc:picChg chg="mod">
          <ac:chgData name="pj@jwg-it.eu" userId="8f980b32-c29f-4ef9-9976-70362b3ed674" providerId="ADAL" clId="{D12BF2E6-0C8D-4DA9-9202-E3077A6F2993}" dt="2020-03-19T09:51:14.850" v="6211" actId="164"/>
          <ac:picMkLst>
            <pc:docMk/>
            <pc:sldMk cId="3787681802" sldId="1657"/>
            <ac:picMk id="63" creationId="{E0B9CD37-B380-41C8-B175-952822A5B757}"/>
          </ac:picMkLst>
        </pc:picChg>
        <pc:picChg chg="mod">
          <ac:chgData name="pj@jwg-it.eu" userId="8f980b32-c29f-4ef9-9976-70362b3ed674" providerId="ADAL" clId="{D12BF2E6-0C8D-4DA9-9202-E3077A6F2993}" dt="2020-03-16T15:59:38.573" v="328" actId="164"/>
          <ac:picMkLst>
            <pc:docMk/>
            <pc:sldMk cId="3787681802" sldId="1657"/>
            <ac:picMk id="73" creationId="{A780AD91-56CC-457A-9BAE-E358951829B3}"/>
          </ac:picMkLst>
        </pc:picChg>
      </pc:sldChg>
      <pc:sldChg chg="del">
        <pc:chgData name="pj@jwg-it.eu" userId="8f980b32-c29f-4ef9-9976-70362b3ed674" providerId="ADAL" clId="{D12BF2E6-0C8D-4DA9-9202-E3077A6F2993}" dt="2020-03-11T12:58:43.589" v="6" actId="47"/>
        <pc:sldMkLst>
          <pc:docMk/>
          <pc:sldMk cId="3694252583" sldId="1658"/>
        </pc:sldMkLst>
      </pc:sldChg>
      <pc:sldChg chg="del">
        <pc:chgData name="pj@jwg-it.eu" userId="8f980b32-c29f-4ef9-9976-70362b3ed674" providerId="ADAL" clId="{D12BF2E6-0C8D-4DA9-9202-E3077A6F2993}" dt="2020-03-11T12:58:33.511" v="4" actId="47"/>
        <pc:sldMkLst>
          <pc:docMk/>
          <pc:sldMk cId="354025783" sldId="1659"/>
        </pc:sldMkLst>
      </pc:sldChg>
      <pc:sldChg chg="del">
        <pc:chgData name="pj@jwg-it.eu" userId="8f980b32-c29f-4ef9-9976-70362b3ed674" providerId="ADAL" clId="{D12BF2E6-0C8D-4DA9-9202-E3077A6F2993}" dt="2020-03-11T12:58:34.622" v="5" actId="47"/>
        <pc:sldMkLst>
          <pc:docMk/>
          <pc:sldMk cId="2280582815" sldId="1660"/>
        </pc:sldMkLst>
      </pc:sldChg>
      <pc:sldChg chg="del">
        <pc:chgData name="pj@jwg-it.eu" userId="8f980b32-c29f-4ef9-9976-70362b3ed674" providerId="ADAL" clId="{D12BF2E6-0C8D-4DA9-9202-E3077A6F2993}" dt="2020-03-16T15:52:03.197" v="273" actId="47"/>
        <pc:sldMkLst>
          <pc:docMk/>
          <pc:sldMk cId="1016150387" sldId="1661"/>
        </pc:sldMkLst>
      </pc:sldChg>
      <pc:sldChg chg="ord">
        <pc:chgData name="pj@jwg-it.eu" userId="8f980b32-c29f-4ef9-9976-70362b3ed674" providerId="ADAL" clId="{D12BF2E6-0C8D-4DA9-9202-E3077A6F2993}" dt="2020-03-18T14:07:56.635" v="5215"/>
        <pc:sldMkLst>
          <pc:docMk/>
          <pc:sldMk cId="2818703412" sldId="1669"/>
        </pc:sldMkLst>
      </pc:sldChg>
      <pc:sldChg chg="addSp modSp mod ord modAnim">
        <pc:chgData name="pj@jwg-it.eu" userId="8f980b32-c29f-4ef9-9976-70362b3ed674" providerId="ADAL" clId="{D12BF2E6-0C8D-4DA9-9202-E3077A6F2993}" dt="2020-03-17T10:41:13.478" v="677" actId="27636"/>
        <pc:sldMkLst>
          <pc:docMk/>
          <pc:sldMk cId="3288174450" sldId="1670"/>
        </pc:sldMkLst>
        <pc:spChg chg="mod">
          <ac:chgData name="pj@jwg-it.eu" userId="8f980b32-c29f-4ef9-9976-70362b3ed674" providerId="ADAL" clId="{D12BF2E6-0C8D-4DA9-9202-E3077A6F2993}" dt="2020-03-17T10:41:13.478" v="677" actId="27636"/>
          <ac:spMkLst>
            <pc:docMk/>
            <pc:sldMk cId="3288174450" sldId="1670"/>
            <ac:spMk id="2" creationId="{650453DB-D389-4973-8573-DEEE81F8C731}"/>
          </ac:spMkLst>
        </pc:spChg>
        <pc:picChg chg="add mod">
          <ac:chgData name="pj@jwg-it.eu" userId="8f980b32-c29f-4ef9-9976-70362b3ed674" providerId="ADAL" clId="{D12BF2E6-0C8D-4DA9-9202-E3077A6F2993}" dt="2020-03-16T16:20:54.635" v="342" actId="1076"/>
          <ac:picMkLst>
            <pc:docMk/>
            <pc:sldMk cId="3288174450" sldId="1670"/>
            <ac:picMk id="4" creationId="{647EB809-7037-4184-A6FB-D9874EA5542A}"/>
          </ac:picMkLst>
        </pc:picChg>
      </pc:sldChg>
      <pc:sldChg chg="modSp del ord">
        <pc:chgData name="pj@jwg-it.eu" userId="8f980b32-c29f-4ef9-9976-70362b3ed674" providerId="ADAL" clId="{D12BF2E6-0C8D-4DA9-9202-E3077A6F2993}" dt="2020-03-18T14:07:53.842" v="5213" actId="47"/>
        <pc:sldMkLst>
          <pc:docMk/>
          <pc:sldMk cId="3145082597" sldId="1673"/>
        </pc:sldMkLst>
        <pc:spChg chg="mod">
          <ac:chgData name="pj@jwg-it.eu" userId="8f980b32-c29f-4ef9-9976-70362b3ed674" providerId="ADAL" clId="{D12BF2E6-0C8D-4DA9-9202-E3077A6F2993}" dt="2020-03-18T14:06:16.225" v="5208" actId="6549"/>
          <ac:spMkLst>
            <pc:docMk/>
            <pc:sldMk cId="3145082597" sldId="1673"/>
            <ac:spMk id="9" creationId="{8236895A-94ED-4557-9626-9E174E0DC646}"/>
          </ac:spMkLst>
        </pc:spChg>
        <pc:spChg chg="mod">
          <ac:chgData name="pj@jwg-it.eu" userId="8f980b32-c29f-4ef9-9976-70362b3ed674" providerId="ADAL" clId="{D12BF2E6-0C8D-4DA9-9202-E3077A6F2993}" dt="2020-03-18T14:06:30.255" v="5209" actId="6549"/>
          <ac:spMkLst>
            <pc:docMk/>
            <pc:sldMk cId="3145082597" sldId="1673"/>
            <ac:spMk id="27" creationId="{786AFA24-796C-4F46-A674-F5733E674F93}"/>
          </ac:spMkLst>
        </pc:spChg>
      </pc:sldChg>
      <pc:sldChg chg="del">
        <pc:chgData name="pj@jwg-it.eu" userId="8f980b32-c29f-4ef9-9976-70362b3ed674" providerId="ADAL" clId="{D12BF2E6-0C8D-4DA9-9202-E3077A6F2993}" dt="2020-03-16T15:52:12.577" v="274" actId="47"/>
        <pc:sldMkLst>
          <pc:docMk/>
          <pc:sldMk cId="2040163779" sldId="1674"/>
        </pc:sldMkLst>
      </pc:sldChg>
      <pc:sldChg chg="add ord">
        <pc:chgData name="pj@jwg-it.eu" userId="8f980b32-c29f-4ef9-9976-70362b3ed674" providerId="ADAL" clId="{D12BF2E6-0C8D-4DA9-9202-E3077A6F2993}" dt="2020-03-19T09:45:01.156" v="6183"/>
        <pc:sldMkLst>
          <pc:docMk/>
          <pc:sldMk cId="3277105664" sldId="1675"/>
        </pc:sldMkLst>
      </pc:sldChg>
      <pc:sldChg chg="modSp add mod modAnim">
        <pc:chgData name="pj@jwg-it.eu" userId="8f980b32-c29f-4ef9-9976-70362b3ed674" providerId="ADAL" clId="{D12BF2E6-0C8D-4DA9-9202-E3077A6F2993}" dt="2020-03-16T15:41:10.483" v="39"/>
        <pc:sldMkLst>
          <pc:docMk/>
          <pc:sldMk cId="3745827038" sldId="1676"/>
        </pc:sldMkLst>
        <pc:spChg chg="mod">
          <ac:chgData name="pj@jwg-it.eu" userId="8f980b32-c29f-4ef9-9976-70362b3ed674" providerId="ADAL" clId="{D12BF2E6-0C8D-4DA9-9202-E3077A6F2993}" dt="2020-03-16T15:40:04.539" v="27" actId="207"/>
          <ac:spMkLst>
            <pc:docMk/>
            <pc:sldMk cId="3745827038" sldId="1676"/>
            <ac:spMk id="55" creationId="{AD293C88-081A-4D65-B50F-2E8BDA3C42FF}"/>
          </ac:spMkLst>
        </pc:spChg>
        <pc:spChg chg="mod">
          <ac:chgData name="pj@jwg-it.eu" userId="8f980b32-c29f-4ef9-9976-70362b3ed674" providerId="ADAL" clId="{D12BF2E6-0C8D-4DA9-9202-E3077A6F2993}" dt="2020-03-16T15:40:12.845" v="28" actId="108"/>
          <ac:spMkLst>
            <pc:docMk/>
            <pc:sldMk cId="3745827038" sldId="1676"/>
            <ac:spMk id="56" creationId="{23A1F295-6A0D-4D31-9FFA-E5D4C8172631}"/>
          </ac:spMkLst>
        </pc:spChg>
        <pc:spChg chg="mod">
          <ac:chgData name="pj@jwg-it.eu" userId="8f980b32-c29f-4ef9-9976-70362b3ed674" providerId="ADAL" clId="{D12BF2E6-0C8D-4DA9-9202-E3077A6F2993}" dt="2020-03-16T15:40:18.684" v="29" actId="207"/>
          <ac:spMkLst>
            <pc:docMk/>
            <pc:sldMk cId="3745827038" sldId="1676"/>
            <ac:spMk id="63" creationId="{867852A0-B230-4E92-B124-DABB225217E2}"/>
          </ac:spMkLst>
        </pc:spChg>
      </pc:sldChg>
      <pc:sldChg chg="modSp add mod ord">
        <pc:chgData name="pj@jwg-it.eu" userId="8f980b32-c29f-4ef9-9976-70362b3ed674" providerId="ADAL" clId="{D12BF2E6-0C8D-4DA9-9202-E3077A6F2993}" dt="2020-03-17T16:56:47.563" v="2672"/>
        <pc:sldMkLst>
          <pc:docMk/>
          <pc:sldMk cId="2379998889" sldId="1677"/>
        </pc:sldMkLst>
        <pc:spChg chg="mod">
          <ac:chgData name="pj@jwg-it.eu" userId="8f980b32-c29f-4ef9-9976-70362b3ed674" providerId="ADAL" clId="{D12BF2E6-0C8D-4DA9-9202-E3077A6F2993}" dt="2020-03-17T16:56:28.183" v="2670" actId="20577"/>
          <ac:spMkLst>
            <pc:docMk/>
            <pc:sldMk cId="2379998889" sldId="1677"/>
            <ac:spMk id="6" creationId="{C7E9141E-3A52-48A3-9A47-BA9A1DCEA301}"/>
          </ac:spMkLst>
        </pc:spChg>
        <pc:spChg chg="mod">
          <ac:chgData name="pj@jwg-it.eu" userId="8f980b32-c29f-4ef9-9976-70362b3ed674" providerId="ADAL" clId="{D12BF2E6-0C8D-4DA9-9202-E3077A6F2993}" dt="2020-03-16T15:49:30.683" v="252" actId="14100"/>
          <ac:spMkLst>
            <pc:docMk/>
            <pc:sldMk cId="2379998889" sldId="1677"/>
            <ac:spMk id="7" creationId="{249F4C8C-1FF2-4293-A85F-9D2EEF5D7553}"/>
          </ac:spMkLst>
        </pc:spChg>
      </pc:sldChg>
      <pc:sldChg chg="addSp delSp modSp add mod ord delAnim modAnim">
        <pc:chgData name="pj@jwg-it.eu" userId="8f980b32-c29f-4ef9-9976-70362b3ed674" providerId="ADAL" clId="{D12BF2E6-0C8D-4DA9-9202-E3077A6F2993}" dt="2020-03-18T14:03:56.529" v="5207"/>
        <pc:sldMkLst>
          <pc:docMk/>
          <pc:sldMk cId="329317569" sldId="1678"/>
        </pc:sldMkLst>
        <pc:spChg chg="del mod">
          <ac:chgData name="pj@jwg-it.eu" userId="8f980b32-c29f-4ef9-9976-70362b3ed674" providerId="ADAL" clId="{D12BF2E6-0C8D-4DA9-9202-E3077A6F2993}" dt="2020-03-16T16:36:16.661" v="546" actId="478"/>
          <ac:spMkLst>
            <pc:docMk/>
            <pc:sldMk cId="329317569" sldId="1678"/>
            <ac:spMk id="2" creationId="{B19CDD1F-890A-4C83-A1AD-AAB2354FEE9A}"/>
          </ac:spMkLst>
        </pc:spChg>
        <pc:spChg chg="mod">
          <ac:chgData name="pj@jwg-it.eu" userId="8f980b32-c29f-4ef9-9976-70362b3ed674" providerId="ADAL" clId="{D12BF2E6-0C8D-4DA9-9202-E3077A6F2993}" dt="2020-03-17T16:57:04.646" v="2688" actId="20577"/>
          <ac:spMkLst>
            <pc:docMk/>
            <pc:sldMk cId="329317569" sldId="1678"/>
            <ac:spMk id="3" creationId="{8E45E1FA-1819-48AF-A674-797C3651BC5B}"/>
          </ac:spMkLst>
        </pc:spChg>
        <pc:spChg chg="add mod">
          <ac:chgData name="pj@jwg-it.eu" userId="8f980b32-c29f-4ef9-9976-70362b3ed674" providerId="ADAL" clId="{D12BF2E6-0C8D-4DA9-9202-E3077A6F2993}" dt="2020-03-18T13:56:38.165" v="5135" actId="164"/>
          <ac:spMkLst>
            <pc:docMk/>
            <pc:sldMk cId="329317569" sldId="1678"/>
            <ac:spMk id="4" creationId="{FF6131B3-1212-4735-B963-003B77CD6A6C}"/>
          </ac:spMkLst>
        </pc:spChg>
        <pc:spChg chg="add mod">
          <ac:chgData name="pj@jwg-it.eu" userId="8f980b32-c29f-4ef9-9976-70362b3ed674" providerId="ADAL" clId="{D12BF2E6-0C8D-4DA9-9202-E3077A6F2993}" dt="2020-03-18T13:56:43.980" v="5136" actId="1076"/>
          <ac:spMkLst>
            <pc:docMk/>
            <pc:sldMk cId="329317569" sldId="1678"/>
            <ac:spMk id="5" creationId="{9CE99DFB-40D0-4714-BEE7-58A3BDCA0836}"/>
          </ac:spMkLst>
        </pc:spChg>
        <pc:spChg chg="add mod">
          <ac:chgData name="pj@jwg-it.eu" userId="8f980b32-c29f-4ef9-9976-70362b3ed674" providerId="ADAL" clId="{D12BF2E6-0C8D-4DA9-9202-E3077A6F2993}" dt="2020-03-17T16:49:51.199" v="2431" actId="1038"/>
          <ac:spMkLst>
            <pc:docMk/>
            <pc:sldMk cId="329317569" sldId="1678"/>
            <ac:spMk id="6" creationId="{FB54210A-A7DE-474E-B110-A1D6379E1B49}"/>
          </ac:spMkLst>
        </pc:spChg>
        <pc:spChg chg="add mod">
          <ac:chgData name="pj@jwg-it.eu" userId="8f980b32-c29f-4ef9-9976-70362b3ed674" providerId="ADAL" clId="{D12BF2E6-0C8D-4DA9-9202-E3077A6F2993}" dt="2020-03-18T13:56:38.165" v="5135" actId="164"/>
          <ac:spMkLst>
            <pc:docMk/>
            <pc:sldMk cId="329317569" sldId="1678"/>
            <ac:spMk id="7" creationId="{E44DA4F7-1FAE-4B42-9B06-7BE96A16F776}"/>
          </ac:spMkLst>
        </pc:spChg>
        <pc:spChg chg="add mod">
          <ac:chgData name="pj@jwg-it.eu" userId="8f980b32-c29f-4ef9-9976-70362b3ed674" providerId="ADAL" clId="{D12BF2E6-0C8D-4DA9-9202-E3077A6F2993}" dt="2020-03-18T13:56:38.165" v="5135" actId="164"/>
          <ac:spMkLst>
            <pc:docMk/>
            <pc:sldMk cId="329317569" sldId="1678"/>
            <ac:spMk id="8" creationId="{D7C4D590-32EB-48CC-8A45-E636E72362F7}"/>
          </ac:spMkLst>
        </pc:spChg>
        <pc:spChg chg="add mod">
          <ac:chgData name="pj@jwg-it.eu" userId="8f980b32-c29f-4ef9-9976-70362b3ed674" providerId="ADAL" clId="{D12BF2E6-0C8D-4DA9-9202-E3077A6F2993}" dt="2020-03-18T13:56:38.165" v="5135" actId="164"/>
          <ac:spMkLst>
            <pc:docMk/>
            <pc:sldMk cId="329317569" sldId="1678"/>
            <ac:spMk id="9" creationId="{58280DD5-DF92-4A12-9EAF-5533BC84D493}"/>
          </ac:spMkLst>
        </pc:spChg>
        <pc:spChg chg="add mod">
          <ac:chgData name="pj@jwg-it.eu" userId="8f980b32-c29f-4ef9-9976-70362b3ed674" providerId="ADAL" clId="{D12BF2E6-0C8D-4DA9-9202-E3077A6F2993}" dt="2020-03-18T13:56:38.165" v="5135" actId="164"/>
          <ac:spMkLst>
            <pc:docMk/>
            <pc:sldMk cId="329317569" sldId="1678"/>
            <ac:spMk id="10" creationId="{365A249F-A8F8-49FF-A342-9AF3F2D55E68}"/>
          </ac:spMkLst>
        </pc:spChg>
        <pc:spChg chg="add mod">
          <ac:chgData name="pj@jwg-it.eu" userId="8f980b32-c29f-4ef9-9976-70362b3ed674" providerId="ADAL" clId="{D12BF2E6-0C8D-4DA9-9202-E3077A6F2993}" dt="2020-03-17T16:49:51.199" v="2431" actId="1038"/>
          <ac:spMkLst>
            <pc:docMk/>
            <pc:sldMk cId="329317569" sldId="1678"/>
            <ac:spMk id="11" creationId="{E892681C-D31A-4A7F-A7C7-0890903C7CE5}"/>
          </ac:spMkLst>
        </pc:spChg>
        <pc:spChg chg="add del mod">
          <ac:chgData name="pj@jwg-it.eu" userId="8f980b32-c29f-4ef9-9976-70362b3ed674" providerId="ADAL" clId="{D12BF2E6-0C8D-4DA9-9202-E3077A6F2993}" dt="2020-03-16T16:33:01.399" v="498" actId="478"/>
          <ac:spMkLst>
            <pc:docMk/>
            <pc:sldMk cId="329317569" sldId="1678"/>
            <ac:spMk id="12" creationId="{0558BA10-0F14-4F88-BA7E-287895D64761}"/>
          </ac:spMkLst>
        </pc:spChg>
        <pc:spChg chg="add mod">
          <ac:chgData name="pj@jwg-it.eu" userId="8f980b32-c29f-4ef9-9976-70362b3ed674" providerId="ADAL" clId="{D12BF2E6-0C8D-4DA9-9202-E3077A6F2993}" dt="2020-03-18T14:01:25.661" v="5191" actId="164"/>
          <ac:spMkLst>
            <pc:docMk/>
            <pc:sldMk cId="329317569" sldId="1678"/>
            <ac:spMk id="13" creationId="{B220CBD6-1741-430E-A010-7CCED47A1434}"/>
          </ac:spMkLst>
        </pc:spChg>
        <pc:spChg chg="add del mod">
          <ac:chgData name="pj@jwg-it.eu" userId="8f980b32-c29f-4ef9-9976-70362b3ed674" providerId="ADAL" clId="{D12BF2E6-0C8D-4DA9-9202-E3077A6F2993}" dt="2020-03-16T16:33:12.839" v="500" actId="478"/>
          <ac:spMkLst>
            <pc:docMk/>
            <pc:sldMk cId="329317569" sldId="1678"/>
            <ac:spMk id="14" creationId="{B9DEE702-4E76-41D1-B67A-5EBA186F5D08}"/>
          </ac:spMkLst>
        </pc:spChg>
        <pc:spChg chg="add mod">
          <ac:chgData name="pj@jwg-it.eu" userId="8f980b32-c29f-4ef9-9976-70362b3ed674" providerId="ADAL" clId="{D12BF2E6-0C8D-4DA9-9202-E3077A6F2993}" dt="2020-03-17T16:53:44.575" v="2585" actId="20577"/>
          <ac:spMkLst>
            <pc:docMk/>
            <pc:sldMk cId="329317569" sldId="1678"/>
            <ac:spMk id="15" creationId="{A2856243-8C09-4E0B-B50B-A695B917DBB8}"/>
          </ac:spMkLst>
        </pc:spChg>
        <pc:spChg chg="add mod">
          <ac:chgData name="pj@jwg-it.eu" userId="8f980b32-c29f-4ef9-9976-70362b3ed674" providerId="ADAL" clId="{D12BF2E6-0C8D-4DA9-9202-E3077A6F2993}" dt="2020-03-17T16:53:56.198" v="2589" actId="1076"/>
          <ac:spMkLst>
            <pc:docMk/>
            <pc:sldMk cId="329317569" sldId="1678"/>
            <ac:spMk id="16" creationId="{4C175131-349F-40AA-8AD7-2AA48DBB7D86}"/>
          </ac:spMkLst>
        </pc:spChg>
        <pc:spChg chg="add mod">
          <ac:chgData name="pj@jwg-it.eu" userId="8f980b32-c29f-4ef9-9976-70362b3ed674" providerId="ADAL" clId="{D12BF2E6-0C8D-4DA9-9202-E3077A6F2993}" dt="2020-03-17T16:49:51.199" v="2431" actId="1038"/>
          <ac:spMkLst>
            <pc:docMk/>
            <pc:sldMk cId="329317569" sldId="1678"/>
            <ac:spMk id="17" creationId="{DAD37D6C-EE0F-4A26-8262-E66A8E71A445}"/>
          </ac:spMkLst>
        </pc:spChg>
        <pc:spChg chg="add mod">
          <ac:chgData name="pj@jwg-it.eu" userId="8f980b32-c29f-4ef9-9976-70362b3ed674" providerId="ADAL" clId="{D12BF2E6-0C8D-4DA9-9202-E3077A6F2993}" dt="2020-03-17T16:39:38.473" v="2117" actId="1037"/>
          <ac:spMkLst>
            <pc:docMk/>
            <pc:sldMk cId="329317569" sldId="1678"/>
            <ac:spMk id="18" creationId="{EFCC776E-176F-4759-A4B8-727384CA81EF}"/>
          </ac:spMkLst>
        </pc:spChg>
        <pc:spChg chg="add mod">
          <ac:chgData name="pj@jwg-it.eu" userId="8f980b32-c29f-4ef9-9976-70362b3ed674" providerId="ADAL" clId="{D12BF2E6-0C8D-4DA9-9202-E3077A6F2993}" dt="2020-03-17T16:49:51.199" v="2431" actId="1038"/>
          <ac:spMkLst>
            <pc:docMk/>
            <pc:sldMk cId="329317569" sldId="1678"/>
            <ac:spMk id="19" creationId="{4A936316-9F5F-4A7C-B900-46CD2DF96A9C}"/>
          </ac:spMkLst>
        </pc:spChg>
        <pc:spChg chg="add del mod topLvl">
          <ac:chgData name="pj@jwg-it.eu" userId="8f980b32-c29f-4ef9-9976-70362b3ed674" providerId="ADAL" clId="{D12BF2E6-0C8D-4DA9-9202-E3077A6F2993}" dt="2020-03-16T16:31:09.908" v="470" actId="478"/>
          <ac:spMkLst>
            <pc:docMk/>
            <pc:sldMk cId="329317569" sldId="1678"/>
            <ac:spMk id="21" creationId="{A86F4C84-E281-4789-8981-96444D81FD00}"/>
          </ac:spMkLst>
        </pc:spChg>
        <pc:spChg chg="del mod topLvl">
          <ac:chgData name="pj@jwg-it.eu" userId="8f980b32-c29f-4ef9-9976-70362b3ed674" providerId="ADAL" clId="{D12BF2E6-0C8D-4DA9-9202-E3077A6F2993}" dt="2020-03-16T16:32:14.718" v="483" actId="478"/>
          <ac:spMkLst>
            <pc:docMk/>
            <pc:sldMk cId="329317569" sldId="1678"/>
            <ac:spMk id="22" creationId="{57BA41D6-267B-4964-BB68-14842D9C2FA3}"/>
          </ac:spMkLst>
        </pc:spChg>
        <pc:spChg chg="del mod topLvl">
          <ac:chgData name="pj@jwg-it.eu" userId="8f980b32-c29f-4ef9-9976-70362b3ed674" providerId="ADAL" clId="{D12BF2E6-0C8D-4DA9-9202-E3077A6F2993}" dt="2020-03-16T16:35:02.150" v="511" actId="478"/>
          <ac:spMkLst>
            <pc:docMk/>
            <pc:sldMk cId="329317569" sldId="1678"/>
            <ac:spMk id="23" creationId="{B467B8A8-BCC0-4279-B267-244887020472}"/>
          </ac:spMkLst>
        </pc:spChg>
        <pc:spChg chg="mod topLvl">
          <ac:chgData name="pj@jwg-it.eu" userId="8f980b32-c29f-4ef9-9976-70362b3ed674" providerId="ADAL" clId="{D12BF2E6-0C8D-4DA9-9202-E3077A6F2993}" dt="2020-03-18T14:01:25.661" v="5191" actId="164"/>
          <ac:spMkLst>
            <pc:docMk/>
            <pc:sldMk cId="329317569" sldId="1678"/>
            <ac:spMk id="24" creationId="{2F6270B6-E26E-4C73-B8B4-68550086C090}"/>
          </ac:spMkLst>
        </pc:spChg>
        <pc:spChg chg="del mod topLvl">
          <ac:chgData name="pj@jwg-it.eu" userId="8f980b32-c29f-4ef9-9976-70362b3ed674" providerId="ADAL" clId="{D12BF2E6-0C8D-4DA9-9202-E3077A6F2993}" dt="2020-03-16T16:34:56.356" v="510" actId="478"/>
          <ac:spMkLst>
            <pc:docMk/>
            <pc:sldMk cId="329317569" sldId="1678"/>
            <ac:spMk id="25" creationId="{3204EDD6-745C-48AA-A403-CE4D292E6141}"/>
          </ac:spMkLst>
        </pc:spChg>
        <pc:spChg chg="mod topLvl">
          <ac:chgData name="pj@jwg-it.eu" userId="8f980b32-c29f-4ef9-9976-70362b3ed674" providerId="ADAL" clId="{D12BF2E6-0C8D-4DA9-9202-E3077A6F2993}" dt="2020-03-18T14:01:25.661" v="5191" actId="164"/>
          <ac:spMkLst>
            <pc:docMk/>
            <pc:sldMk cId="329317569" sldId="1678"/>
            <ac:spMk id="26" creationId="{8B9F6999-4655-4C83-A3AB-2F36D28CE3DF}"/>
          </ac:spMkLst>
        </pc:spChg>
        <pc:spChg chg="add mod">
          <ac:chgData name="pj@jwg-it.eu" userId="8f980b32-c29f-4ef9-9976-70362b3ed674" providerId="ADAL" clId="{D12BF2E6-0C8D-4DA9-9202-E3077A6F2993}" dt="2020-03-17T16:39:38.473" v="2117" actId="1037"/>
          <ac:spMkLst>
            <pc:docMk/>
            <pc:sldMk cId="329317569" sldId="1678"/>
            <ac:spMk id="28" creationId="{CB7C8CC7-4A7C-4606-B7CB-214087EF9F6C}"/>
          </ac:spMkLst>
        </pc:spChg>
        <pc:spChg chg="add del mod">
          <ac:chgData name="pj@jwg-it.eu" userId="8f980b32-c29f-4ef9-9976-70362b3ed674" providerId="ADAL" clId="{D12BF2E6-0C8D-4DA9-9202-E3077A6F2993}" dt="2020-03-16T16:30:38.879" v="464" actId="478"/>
          <ac:spMkLst>
            <pc:docMk/>
            <pc:sldMk cId="329317569" sldId="1678"/>
            <ac:spMk id="29" creationId="{240817D3-3C4A-42A3-9B42-D9F683969394}"/>
          </ac:spMkLst>
        </pc:spChg>
        <pc:spChg chg="add mod">
          <ac:chgData name="pj@jwg-it.eu" userId="8f980b32-c29f-4ef9-9976-70362b3ed674" providerId="ADAL" clId="{D12BF2E6-0C8D-4DA9-9202-E3077A6F2993}" dt="2020-03-17T16:39:38.473" v="2117" actId="1037"/>
          <ac:spMkLst>
            <pc:docMk/>
            <pc:sldMk cId="329317569" sldId="1678"/>
            <ac:spMk id="30" creationId="{2F08AEED-12F7-4A2C-901C-FE759FAAD4F8}"/>
          </ac:spMkLst>
        </pc:spChg>
        <pc:spChg chg="add del mod">
          <ac:chgData name="pj@jwg-it.eu" userId="8f980b32-c29f-4ef9-9976-70362b3ed674" providerId="ADAL" clId="{D12BF2E6-0C8D-4DA9-9202-E3077A6F2993}" dt="2020-03-16T16:58:49.053" v="550" actId="478"/>
          <ac:spMkLst>
            <pc:docMk/>
            <pc:sldMk cId="329317569" sldId="1678"/>
            <ac:spMk id="32" creationId="{9A88BFA4-1AC7-40E0-8D73-EE507C2A0704}"/>
          </ac:spMkLst>
        </pc:spChg>
        <pc:spChg chg="add del mod">
          <ac:chgData name="pj@jwg-it.eu" userId="8f980b32-c29f-4ef9-9976-70362b3ed674" providerId="ADAL" clId="{D12BF2E6-0C8D-4DA9-9202-E3077A6F2993}" dt="2020-03-17T16:51:22.314" v="2552" actId="478"/>
          <ac:spMkLst>
            <pc:docMk/>
            <pc:sldMk cId="329317569" sldId="1678"/>
            <ac:spMk id="33" creationId="{5674CB4F-A4C8-4492-906D-33447295DE52}"/>
          </ac:spMkLst>
        </pc:spChg>
        <pc:spChg chg="add mod ord">
          <ac:chgData name="pj@jwg-it.eu" userId="8f980b32-c29f-4ef9-9976-70362b3ed674" providerId="ADAL" clId="{D12BF2E6-0C8D-4DA9-9202-E3077A6F2993}" dt="2020-03-18T14:02:08.158" v="5193" actId="164"/>
          <ac:spMkLst>
            <pc:docMk/>
            <pc:sldMk cId="329317569" sldId="1678"/>
            <ac:spMk id="34" creationId="{3EB22AFF-3CB8-4FD5-A280-AD2E936BF366}"/>
          </ac:spMkLst>
        </pc:spChg>
        <pc:spChg chg="add mod ord">
          <ac:chgData name="pj@jwg-it.eu" userId="8f980b32-c29f-4ef9-9976-70362b3ed674" providerId="ADAL" clId="{D12BF2E6-0C8D-4DA9-9202-E3077A6F2993}" dt="2020-03-18T14:02:08.158" v="5193" actId="164"/>
          <ac:spMkLst>
            <pc:docMk/>
            <pc:sldMk cId="329317569" sldId="1678"/>
            <ac:spMk id="35" creationId="{B84CBBDE-0495-40F0-8894-8108F843242F}"/>
          </ac:spMkLst>
        </pc:spChg>
        <pc:spChg chg="add mod ord">
          <ac:chgData name="pj@jwg-it.eu" userId="8f980b32-c29f-4ef9-9976-70362b3ed674" providerId="ADAL" clId="{D12BF2E6-0C8D-4DA9-9202-E3077A6F2993}" dt="2020-03-17T16:49:51.199" v="2431" actId="1038"/>
          <ac:spMkLst>
            <pc:docMk/>
            <pc:sldMk cId="329317569" sldId="1678"/>
            <ac:spMk id="36" creationId="{523BA426-9C45-4EFC-8089-6193C7DB5B42}"/>
          </ac:spMkLst>
        </pc:spChg>
        <pc:spChg chg="add del mod">
          <ac:chgData name="pj@jwg-it.eu" userId="8f980b32-c29f-4ef9-9976-70362b3ed674" providerId="ADAL" clId="{D12BF2E6-0C8D-4DA9-9202-E3077A6F2993}" dt="2020-03-17T15:26:10.351" v="1615" actId="478"/>
          <ac:spMkLst>
            <pc:docMk/>
            <pc:sldMk cId="329317569" sldId="1678"/>
            <ac:spMk id="37" creationId="{F283A308-79FF-41D8-9DA5-07426974F1CC}"/>
          </ac:spMkLst>
        </pc:spChg>
        <pc:spChg chg="add mod">
          <ac:chgData name="pj@jwg-it.eu" userId="8f980b32-c29f-4ef9-9976-70362b3ed674" providerId="ADAL" clId="{D12BF2E6-0C8D-4DA9-9202-E3077A6F2993}" dt="2020-03-17T16:40:17.970" v="2176" actId="27636"/>
          <ac:spMkLst>
            <pc:docMk/>
            <pc:sldMk cId="329317569" sldId="1678"/>
            <ac:spMk id="39" creationId="{03E2FC54-F0D3-4316-A4B0-8CA1E07C4D51}"/>
          </ac:spMkLst>
        </pc:spChg>
        <pc:spChg chg="add mod">
          <ac:chgData name="pj@jwg-it.eu" userId="8f980b32-c29f-4ef9-9976-70362b3ed674" providerId="ADAL" clId="{D12BF2E6-0C8D-4DA9-9202-E3077A6F2993}" dt="2020-03-17T16:39:38.473" v="2117" actId="1037"/>
          <ac:spMkLst>
            <pc:docMk/>
            <pc:sldMk cId="329317569" sldId="1678"/>
            <ac:spMk id="40" creationId="{9078B2DF-38FC-4B91-9A63-BA4D862FF286}"/>
          </ac:spMkLst>
        </pc:spChg>
        <pc:spChg chg="add mod">
          <ac:chgData name="pj@jwg-it.eu" userId="8f980b32-c29f-4ef9-9976-70362b3ed674" providerId="ADAL" clId="{D12BF2E6-0C8D-4DA9-9202-E3077A6F2993}" dt="2020-03-18T14:02:08.158" v="5193" actId="164"/>
          <ac:spMkLst>
            <pc:docMk/>
            <pc:sldMk cId="329317569" sldId="1678"/>
            <ac:spMk id="41" creationId="{5DC8AE3B-3E72-43B7-AE66-C47ED29DEFC1}"/>
          </ac:spMkLst>
        </pc:spChg>
        <pc:spChg chg="add mod">
          <ac:chgData name="pj@jwg-it.eu" userId="8f980b32-c29f-4ef9-9976-70362b3ed674" providerId="ADAL" clId="{D12BF2E6-0C8D-4DA9-9202-E3077A6F2993}" dt="2020-03-18T13:59:57.799" v="5188" actId="1036"/>
          <ac:spMkLst>
            <pc:docMk/>
            <pc:sldMk cId="329317569" sldId="1678"/>
            <ac:spMk id="42" creationId="{6E78B704-60A4-4BFC-84C8-D6F47C395DA9}"/>
          </ac:spMkLst>
        </pc:spChg>
        <pc:spChg chg="add mod">
          <ac:chgData name="pj@jwg-it.eu" userId="8f980b32-c29f-4ef9-9976-70362b3ed674" providerId="ADAL" clId="{D12BF2E6-0C8D-4DA9-9202-E3077A6F2993}" dt="2020-03-18T14:02:08.158" v="5193" actId="164"/>
          <ac:spMkLst>
            <pc:docMk/>
            <pc:sldMk cId="329317569" sldId="1678"/>
            <ac:spMk id="43" creationId="{D1D2694D-65FB-4705-9FE7-8E5798202275}"/>
          </ac:spMkLst>
        </pc:spChg>
        <pc:spChg chg="add del mod">
          <ac:chgData name="pj@jwg-it.eu" userId="8f980b32-c29f-4ef9-9976-70362b3ed674" providerId="ADAL" clId="{D12BF2E6-0C8D-4DA9-9202-E3077A6F2993}" dt="2020-03-17T15:26:42.932" v="1624" actId="478"/>
          <ac:spMkLst>
            <pc:docMk/>
            <pc:sldMk cId="329317569" sldId="1678"/>
            <ac:spMk id="46" creationId="{6670FC53-A1E8-4B7F-A53C-5DFC1A5D10D5}"/>
          </ac:spMkLst>
        </pc:spChg>
        <pc:spChg chg="add mod">
          <ac:chgData name="pj@jwg-it.eu" userId="8f980b32-c29f-4ef9-9976-70362b3ed674" providerId="ADAL" clId="{D12BF2E6-0C8D-4DA9-9202-E3077A6F2993}" dt="2020-03-17T16:39:38.473" v="2117" actId="1037"/>
          <ac:spMkLst>
            <pc:docMk/>
            <pc:sldMk cId="329317569" sldId="1678"/>
            <ac:spMk id="47" creationId="{A0DB995C-5B92-44E4-BF9D-4118278B5933}"/>
          </ac:spMkLst>
        </pc:spChg>
        <pc:spChg chg="add del">
          <ac:chgData name="pj@jwg-it.eu" userId="8f980b32-c29f-4ef9-9976-70362b3ed674" providerId="ADAL" clId="{D12BF2E6-0C8D-4DA9-9202-E3077A6F2993}" dt="2020-03-17T15:26:05.332" v="1614"/>
          <ac:spMkLst>
            <pc:docMk/>
            <pc:sldMk cId="329317569" sldId="1678"/>
            <ac:spMk id="48" creationId="{17508660-5DD1-46E9-80A0-1845197F21EF}"/>
          </ac:spMkLst>
        </pc:spChg>
        <pc:spChg chg="add mod ord">
          <ac:chgData name="pj@jwg-it.eu" userId="8f980b32-c29f-4ef9-9976-70362b3ed674" providerId="ADAL" clId="{D12BF2E6-0C8D-4DA9-9202-E3077A6F2993}" dt="2020-03-17T16:39:38.473" v="2117" actId="1037"/>
          <ac:spMkLst>
            <pc:docMk/>
            <pc:sldMk cId="329317569" sldId="1678"/>
            <ac:spMk id="49" creationId="{7E0A4AE5-8EDA-4734-88C6-E82089FD60B4}"/>
          </ac:spMkLst>
        </pc:spChg>
        <pc:spChg chg="add mod ord">
          <ac:chgData name="pj@jwg-it.eu" userId="8f980b32-c29f-4ef9-9976-70362b3ed674" providerId="ADAL" clId="{D12BF2E6-0C8D-4DA9-9202-E3077A6F2993}" dt="2020-03-17T16:39:38.473" v="2117" actId="1037"/>
          <ac:spMkLst>
            <pc:docMk/>
            <pc:sldMk cId="329317569" sldId="1678"/>
            <ac:spMk id="51" creationId="{9EF7002F-DBD3-4837-9224-97E640FEA532}"/>
          </ac:spMkLst>
        </pc:spChg>
        <pc:spChg chg="add mod">
          <ac:chgData name="pj@jwg-it.eu" userId="8f980b32-c29f-4ef9-9976-70362b3ed674" providerId="ADAL" clId="{D12BF2E6-0C8D-4DA9-9202-E3077A6F2993}" dt="2020-03-18T14:03:42.304" v="5205" actId="113"/>
          <ac:spMkLst>
            <pc:docMk/>
            <pc:sldMk cId="329317569" sldId="1678"/>
            <ac:spMk id="54" creationId="{C2F1B8C4-FCC9-4F04-994E-FD152036DFA8}"/>
          </ac:spMkLst>
        </pc:spChg>
        <pc:spChg chg="add del mod">
          <ac:chgData name="pj@jwg-it.eu" userId="8f980b32-c29f-4ef9-9976-70362b3ed674" providerId="ADAL" clId="{D12BF2E6-0C8D-4DA9-9202-E3077A6F2993}" dt="2020-03-17T16:44:29.831" v="2197" actId="478"/>
          <ac:spMkLst>
            <pc:docMk/>
            <pc:sldMk cId="329317569" sldId="1678"/>
            <ac:spMk id="55" creationId="{34B1FB44-99DF-494B-8479-75142F85A511}"/>
          </ac:spMkLst>
        </pc:spChg>
        <pc:spChg chg="add mod">
          <ac:chgData name="pj@jwg-it.eu" userId="8f980b32-c29f-4ef9-9976-70362b3ed674" providerId="ADAL" clId="{D12BF2E6-0C8D-4DA9-9202-E3077A6F2993}" dt="2020-03-18T14:03:21.076" v="5202" actId="164"/>
          <ac:spMkLst>
            <pc:docMk/>
            <pc:sldMk cId="329317569" sldId="1678"/>
            <ac:spMk id="56" creationId="{D0706A34-BF13-4AF7-B050-F19053C6932B}"/>
          </ac:spMkLst>
        </pc:spChg>
        <pc:spChg chg="add del mod">
          <ac:chgData name="pj@jwg-it.eu" userId="8f980b32-c29f-4ef9-9976-70362b3ed674" providerId="ADAL" clId="{D12BF2E6-0C8D-4DA9-9202-E3077A6F2993}" dt="2020-03-17T16:45:18.983" v="2210" actId="478"/>
          <ac:spMkLst>
            <pc:docMk/>
            <pc:sldMk cId="329317569" sldId="1678"/>
            <ac:spMk id="57" creationId="{70E89AB5-22EC-446D-B225-6A693BC0E2ED}"/>
          </ac:spMkLst>
        </pc:spChg>
        <pc:spChg chg="add del mod">
          <ac:chgData name="pj@jwg-it.eu" userId="8f980b32-c29f-4ef9-9976-70362b3ed674" providerId="ADAL" clId="{D12BF2E6-0C8D-4DA9-9202-E3077A6F2993}" dt="2020-03-17T16:45:07.687" v="2207" actId="478"/>
          <ac:spMkLst>
            <pc:docMk/>
            <pc:sldMk cId="329317569" sldId="1678"/>
            <ac:spMk id="58" creationId="{928DBB1C-2291-4D6A-9A1F-E2490B0CE298}"/>
          </ac:spMkLst>
        </pc:spChg>
        <pc:spChg chg="add del mod">
          <ac:chgData name="pj@jwg-it.eu" userId="8f980b32-c29f-4ef9-9976-70362b3ed674" providerId="ADAL" clId="{D12BF2E6-0C8D-4DA9-9202-E3077A6F2993}" dt="2020-03-17T16:45:22.699" v="2211" actId="478"/>
          <ac:spMkLst>
            <pc:docMk/>
            <pc:sldMk cId="329317569" sldId="1678"/>
            <ac:spMk id="59" creationId="{02AEE02F-5D3C-4C7D-88ED-E4AE47C1B635}"/>
          </ac:spMkLst>
        </pc:spChg>
        <pc:spChg chg="add del mod">
          <ac:chgData name="pj@jwg-it.eu" userId="8f980b32-c29f-4ef9-9976-70362b3ed674" providerId="ADAL" clId="{D12BF2E6-0C8D-4DA9-9202-E3077A6F2993}" dt="2020-03-17T16:45:22.699" v="2211" actId="478"/>
          <ac:spMkLst>
            <pc:docMk/>
            <pc:sldMk cId="329317569" sldId="1678"/>
            <ac:spMk id="60" creationId="{74DB4254-33D5-48D2-AADF-EC40554BD5BF}"/>
          </ac:spMkLst>
        </pc:spChg>
        <pc:spChg chg="add del mod">
          <ac:chgData name="pj@jwg-it.eu" userId="8f980b32-c29f-4ef9-9976-70362b3ed674" providerId="ADAL" clId="{D12BF2E6-0C8D-4DA9-9202-E3077A6F2993}" dt="2020-03-17T16:45:22.699" v="2211" actId="478"/>
          <ac:spMkLst>
            <pc:docMk/>
            <pc:sldMk cId="329317569" sldId="1678"/>
            <ac:spMk id="61" creationId="{727EE479-5F8C-4BCE-B07A-B18CEF67DBBB}"/>
          </ac:spMkLst>
        </pc:spChg>
        <pc:spChg chg="add del mod">
          <ac:chgData name="pj@jwg-it.eu" userId="8f980b32-c29f-4ef9-9976-70362b3ed674" providerId="ADAL" clId="{D12BF2E6-0C8D-4DA9-9202-E3077A6F2993}" dt="2020-03-17T16:45:22.699" v="2211" actId="478"/>
          <ac:spMkLst>
            <pc:docMk/>
            <pc:sldMk cId="329317569" sldId="1678"/>
            <ac:spMk id="62" creationId="{AAABDB6A-3011-4E03-BD57-8FD23F8C7E37}"/>
          </ac:spMkLst>
        </pc:spChg>
        <pc:spChg chg="add mod">
          <ac:chgData name="pj@jwg-it.eu" userId="8f980b32-c29f-4ef9-9976-70362b3ed674" providerId="ADAL" clId="{D12BF2E6-0C8D-4DA9-9202-E3077A6F2993}" dt="2020-03-18T14:03:21.076" v="5202" actId="164"/>
          <ac:spMkLst>
            <pc:docMk/>
            <pc:sldMk cId="329317569" sldId="1678"/>
            <ac:spMk id="63" creationId="{3740BD47-9ACD-4F0B-B3EF-E5142C96F7BD}"/>
          </ac:spMkLst>
        </pc:spChg>
        <pc:spChg chg="add del mod">
          <ac:chgData name="pj@jwg-it.eu" userId="8f980b32-c29f-4ef9-9976-70362b3ed674" providerId="ADAL" clId="{D12BF2E6-0C8D-4DA9-9202-E3077A6F2993}" dt="2020-03-17T16:45:22.699" v="2211" actId="478"/>
          <ac:spMkLst>
            <pc:docMk/>
            <pc:sldMk cId="329317569" sldId="1678"/>
            <ac:spMk id="64" creationId="{D768DB1C-BBCC-4312-A210-47312448F4BC}"/>
          </ac:spMkLst>
        </pc:spChg>
        <pc:spChg chg="add mod">
          <ac:chgData name="pj@jwg-it.eu" userId="8f980b32-c29f-4ef9-9976-70362b3ed674" providerId="ADAL" clId="{D12BF2E6-0C8D-4DA9-9202-E3077A6F2993}" dt="2020-03-18T14:03:21.076" v="5202" actId="164"/>
          <ac:spMkLst>
            <pc:docMk/>
            <pc:sldMk cId="329317569" sldId="1678"/>
            <ac:spMk id="65" creationId="{693ABE75-48BD-425F-BF7E-203B05C7479E}"/>
          </ac:spMkLst>
        </pc:spChg>
        <pc:spChg chg="add mod">
          <ac:chgData name="pj@jwg-it.eu" userId="8f980b32-c29f-4ef9-9976-70362b3ed674" providerId="ADAL" clId="{D12BF2E6-0C8D-4DA9-9202-E3077A6F2993}" dt="2020-03-18T14:03:21.076" v="5202" actId="164"/>
          <ac:spMkLst>
            <pc:docMk/>
            <pc:sldMk cId="329317569" sldId="1678"/>
            <ac:spMk id="66" creationId="{7822B811-28A7-4D49-886C-17C249DE7EDE}"/>
          </ac:spMkLst>
        </pc:spChg>
        <pc:spChg chg="add mod">
          <ac:chgData name="pj@jwg-it.eu" userId="8f980b32-c29f-4ef9-9976-70362b3ed674" providerId="ADAL" clId="{D12BF2E6-0C8D-4DA9-9202-E3077A6F2993}" dt="2020-03-18T14:03:21.076" v="5202" actId="164"/>
          <ac:spMkLst>
            <pc:docMk/>
            <pc:sldMk cId="329317569" sldId="1678"/>
            <ac:spMk id="67" creationId="{BB04178F-CFBF-4E3A-9548-8F0597331B82}"/>
          </ac:spMkLst>
        </pc:spChg>
        <pc:grpChg chg="add mod">
          <ac:chgData name="pj@jwg-it.eu" userId="8f980b32-c29f-4ef9-9976-70362b3ed674" providerId="ADAL" clId="{D12BF2E6-0C8D-4DA9-9202-E3077A6F2993}" dt="2020-03-18T14:02:08.158" v="5193" actId="164"/>
          <ac:grpSpMkLst>
            <pc:docMk/>
            <pc:sldMk cId="329317569" sldId="1678"/>
            <ac:grpSpMk id="2" creationId="{B8F3485C-C6C6-4951-B792-CC6FFBD67BE1}"/>
          </ac:grpSpMkLst>
        </pc:grpChg>
        <pc:grpChg chg="add mod">
          <ac:chgData name="pj@jwg-it.eu" userId="8f980b32-c29f-4ef9-9976-70362b3ed674" providerId="ADAL" clId="{D12BF2E6-0C8D-4DA9-9202-E3077A6F2993}" dt="2020-03-18T14:01:25.661" v="5191" actId="164"/>
          <ac:grpSpMkLst>
            <pc:docMk/>
            <pc:sldMk cId="329317569" sldId="1678"/>
            <ac:grpSpMk id="12" creationId="{EAB8E79B-52F7-457D-B976-DD06875B8DCE}"/>
          </ac:grpSpMkLst>
        </pc:grpChg>
        <pc:grpChg chg="add mod ord">
          <ac:chgData name="pj@jwg-it.eu" userId="8f980b32-c29f-4ef9-9976-70362b3ed674" providerId="ADAL" clId="{D12BF2E6-0C8D-4DA9-9202-E3077A6F2993}" dt="2020-03-18T14:02:20.607" v="5194" actId="167"/>
          <ac:grpSpMkLst>
            <pc:docMk/>
            <pc:sldMk cId="329317569" sldId="1678"/>
            <ac:grpSpMk id="14" creationId="{0AADD942-ED4A-4832-965F-A8A985E3F863}"/>
          </ac:grpSpMkLst>
        </pc:grpChg>
        <pc:grpChg chg="add mod">
          <ac:chgData name="pj@jwg-it.eu" userId="8f980b32-c29f-4ef9-9976-70362b3ed674" providerId="ADAL" clId="{D12BF2E6-0C8D-4DA9-9202-E3077A6F2993}" dt="2020-03-18T14:03:21.076" v="5202" actId="164"/>
          <ac:grpSpMkLst>
            <pc:docMk/>
            <pc:sldMk cId="329317569" sldId="1678"/>
            <ac:grpSpMk id="20" creationId="{72DF2E86-FEA5-4784-9389-31A7013EFD26}"/>
          </ac:grpSpMkLst>
        </pc:grpChg>
        <pc:grpChg chg="add del mod">
          <ac:chgData name="pj@jwg-it.eu" userId="8f980b32-c29f-4ef9-9976-70362b3ed674" providerId="ADAL" clId="{D12BF2E6-0C8D-4DA9-9202-E3077A6F2993}" dt="2020-03-16T16:29:57.704" v="450" actId="165"/>
          <ac:grpSpMkLst>
            <pc:docMk/>
            <pc:sldMk cId="329317569" sldId="1678"/>
            <ac:grpSpMk id="20" creationId="{B6568FDA-1480-4680-900E-95412D1D6385}"/>
          </ac:grpSpMkLst>
        </pc:grpChg>
        <pc:picChg chg="del mod topLvl">
          <ac:chgData name="pj@jwg-it.eu" userId="8f980b32-c29f-4ef9-9976-70362b3ed674" providerId="ADAL" clId="{D12BF2E6-0C8D-4DA9-9202-E3077A6F2993}" dt="2020-03-16T17:03:32.549" v="629" actId="478"/>
          <ac:picMkLst>
            <pc:docMk/>
            <pc:sldMk cId="329317569" sldId="1678"/>
            <ac:picMk id="27" creationId="{0E07361A-F3A4-4A8E-B329-492E2BE51050}"/>
          </ac:picMkLst>
        </pc:picChg>
        <pc:picChg chg="add mod">
          <ac:chgData name="pj@jwg-it.eu" userId="8f980b32-c29f-4ef9-9976-70362b3ed674" providerId="ADAL" clId="{D12BF2E6-0C8D-4DA9-9202-E3077A6F2993}" dt="2020-03-17T16:39:38.473" v="2117" actId="1037"/>
          <ac:picMkLst>
            <pc:docMk/>
            <pc:sldMk cId="329317569" sldId="1678"/>
            <ac:picMk id="38" creationId="{A0E57EC5-F27E-42B9-B77F-2BE6158F8C71}"/>
          </ac:picMkLst>
        </pc:picChg>
        <pc:picChg chg="add del mod ord">
          <ac:chgData name="pj@jwg-it.eu" userId="8f980b32-c29f-4ef9-9976-70362b3ed674" providerId="ADAL" clId="{D12BF2E6-0C8D-4DA9-9202-E3077A6F2993}" dt="2020-03-17T16:39:38.473" v="2117" actId="1037"/>
          <ac:picMkLst>
            <pc:docMk/>
            <pc:sldMk cId="329317569" sldId="1678"/>
            <ac:picMk id="44" creationId="{FC586890-D784-4E6C-9D9B-69EE457B90A8}"/>
          </ac:picMkLst>
        </pc:picChg>
        <pc:picChg chg="add mod">
          <ac:chgData name="pj@jwg-it.eu" userId="8f980b32-c29f-4ef9-9976-70362b3ed674" providerId="ADAL" clId="{D12BF2E6-0C8D-4DA9-9202-E3077A6F2993}" dt="2020-03-17T16:39:38.473" v="2117" actId="1037"/>
          <ac:picMkLst>
            <pc:docMk/>
            <pc:sldMk cId="329317569" sldId="1678"/>
            <ac:picMk id="45" creationId="{7B6D4BAB-BB60-4E13-ADEC-C8361A268713}"/>
          </ac:picMkLst>
        </pc:picChg>
        <pc:picChg chg="add mod ord">
          <ac:chgData name="pj@jwg-it.eu" userId="8f980b32-c29f-4ef9-9976-70362b3ed674" providerId="ADAL" clId="{D12BF2E6-0C8D-4DA9-9202-E3077A6F2993}" dt="2020-03-17T16:39:38.473" v="2117" actId="1037"/>
          <ac:picMkLst>
            <pc:docMk/>
            <pc:sldMk cId="329317569" sldId="1678"/>
            <ac:picMk id="50" creationId="{2E76F6B2-1D1D-48E7-B31D-8860174E706A}"/>
          </ac:picMkLst>
        </pc:picChg>
        <pc:picChg chg="add mod">
          <ac:chgData name="pj@jwg-it.eu" userId="8f980b32-c29f-4ef9-9976-70362b3ed674" providerId="ADAL" clId="{D12BF2E6-0C8D-4DA9-9202-E3077A6F2993}" dt="2020-03-17T16:39:38.473" v="2117" actId="1037"/>
          <ac:picMkLst>
            <pc:docMk/>
            <pc:sldMk cId="329317569" sldId="1678"/>
            <ac:picMk id="52" creationId="{53A0E5F0-316D-4EB9-BC80-0D51970DCEED}"/>
          </ac:picMkLst>
        </pc:picChg>
        <pc:picChg chg="add del mod">
          <ac:chgData name="pj@jwg-it.eu" userId="8f980b32-c29f-4ef9-9976-70362b3ed674" providerId="ADAL" clId="{D12BF2E6-0C8D-4DA9-9202-E3077A6F2993}" dt="2020-03-17T16:52:57" v="2561" actId="478"/>
          <ac:picMkLst>
            <pc:docMk/>
            <pc:sldMk cId="329317569" sldId="1678"/>
            <ac:picMk id="53" creationId="{4997EBF0-A0DA-4CE3-B371-E2CACC0994BC}"/>
          </ac:picMkLst>
        </pc:picChg>
        <pc:picChg chg="add del mod">
          <ac:chgData name="pj@jwg-it.eu" userId="8f980b32-c29f-4ef9-9976-70362b3ed674" providerId="ADAL" clId="{D12BF2E6-0C8D-4DA9-9202-E3077A6F2993}" dt="2020-03-17T16:52:53.971" v="2560" actId="478"/>
          <ac:picMkLst>
            <pc:docMk/>
            <pc:sldMk cId="329317569" sldId="1678"/>
            <ac:picMk id="1026" creationId="{696047E4-BF53-404B-B372-FBA6673732F7}"/>
          </ac:picMkLst>
        </pc:picChg>
        <pc:picChg chg="add mod">
          <ac:chgData name="pj@jwg-it.eu" userId="8f980b32-c29f-4ef9-9976-70362b3ed674" providerId="ADAL" clId="{D12BF2E6-0C8D-4DA9-9202-E3077A6F2993}" dt="2020-03-18T14:03:21.076" v="5202" actId="164"/>
          <ac:picMkLst>
            <pc:docMk/>
            <pc:sldMk cId="329317569" sldId="1678"/>
            <ac:picMk id="1028" creationId="{C81AD109-D6D7-4C53-AEB3-9876ADE01422}"/>
          </ac:picMkLst>
        </pc:picChg>
      </pc:sldChg>
      <pc:sldChg chg="addSp modSp add mod modAnim">
        <pc:chgData name="pj@jwg-it.eu" userId="8f980b32-c29f-4ef9-9976-70362b3ed674" providerId="ADAL" clId="{D12BF2E6-0C8D-4DA9-9202-E3077A6F2993}" dt="2020-03-19T14:47:49.058" v="6268" actId="113"/>
        <pc:sldMkLst>
          <pc:docMk/>
          <pc:sldMk cId="1762940062" sldId="1679"/>
        </pc:sldMkLst>
        <pc:spChg chg="mod">
          <ac:chgData name="pj@jwg-it.eu" userId="8f980b32-c29f-4ef9-9976-70362b3ed674" providerId="ADAL" clId="{D12BF2E6-0C8D-4DA9-9202-E3077A6F2993}" dt="2020-03-19T14:47:49.058" v="6268" actId="113"/>
          <ac:spMkLst>
            <pc:docMk/>
            <pc:sldMk cId="1762940062" sldId="1679"/>
            <ac:spMk id="2" creationId="{1725D7EE-1690-43B6-9341-5CBA3E8CCAAB}"/>
          </ac:spMkLst>
        </pc:spChg>
        <pc:spChg chg="mod">
          <ac:chgData name="pj@jwg-it.eu" userId="8f980b32-c29f-4ef9-9976-70362b3ed674" providerId="ADAL" clId="{D12BF2E6-0C8D-4DA9-9202-E3077A6F2993}" dt="2020-03-17T14:59:43.944" v="886" actId="20577"/>
          <ac:spMkLst>
            <pc:docMk/>
            <pc:sldMk cId="1762940062" sldId="1679"/>
            <ac:spMk id="3" creationId="{0989F01D-7857-49C9-933A-746E808DB3DB}"/>
          </ac:spMkLst>
        </pc:spChg>
        <pc:spChg chg="add mod">
          <ac:chgData name="pj@jwg-it.eu" userId="8f980b32-c29f-4ef9-9976-70362b3ed674" providerId="ADAL" clId="{D12BF2E6-0C8D-4DA9-9202-E3077A6F2993}" dt="2020-03-17T15:30:49.038" v="1775" actId="20577"/>
          <ac:spMkLst>
            <pc:docMk/>
            <pc:sldMk cId="1762940062" sldId="1679"/>
            <ac:spMk id="5" creationId="{18CA8FB8-0F6E-4464-A19B-E5C2E877E328}"/>
          </ac:spMkLst>
        </pc:spChg>
        <pc:spChg chg="add mod">
          <ac:chgData name="pj@jwg-it.eu" userId="8f980b32-c29f-4ef9-9976-70362b3ed674" providerId="ADAL" clId="{D12BF2E6-0C8D-4DA9-9202-E3077A6F2993}" dt="2020-03-17T15:32:33.822" v="1785" actId="113"/>
          <ac:spMkLst>
            <pc:docMk/>
            <pc:sldMk cId="1762940062" sldId="1679"/>
            <ac:spMk id="6" creationId="{58AC6263-6DE9-43FD-8057-330B070F31A0}"/>
          </ac:spMkLst>
        </pc:spChg>
        <pc:picChg chg="add mod">
          <ac:chgData name="pj@jwg-it.eu" userId="8f980b32-c29f-4ef9-9976-70362b3ed674" providerId="ADAL" clId="{D12BF2E6-0C8D-4DA9-9202-E3077A6F2993}" dt="2020-03-17T10:59:18.908" v="806" actId="1076"/>
          <ac:picMkLst>
            <pc:docMk/>
            <pc:sldMk cId="1762940062" sldId="1679"/>
            <ac:picMk id="4" creationId="{DEAD71FA-8D7E-4DF0-8AFE-BAF611C10E2F}"/>
          </ac:picMkLst>
        </pc:picChg>
        <pc:picChg chg="add mod">
          <ac:chgData name="pj@jwg-it.eu" userId="8f980b32-c29f-4ef9-9976-70362b3ed674" providerId="ADAL" clId="{D12BF2E6-0C8D-4DA9-9202-E3077A6F2993}" dt="2020-03-17T15:32:45.284" v="1788" actId="1076"/>
          <ac:picMkLst>
            <pc:docMk/>
            <pc:sldMk cId="1762940062" sldId="1679"/>
            <ac:picMk id="7" creationId="{615BF1B5-38D6-4A05-B748-AD9C42A28B15}"/>
          </ac:picMkLst>
        </pc:picChg>
      </pc:sldChg>
      <pc:sldChg chg="add del">
        <pc:chgData name="pj@jwg-it.eu" userId="8f980b32-c29f-4ef9-9976-70362b3ed674" providerId="ADAL" clId="{D12BF2E6-0C8D-4DA9-9202-E3077A6F2993}" dt="2020-03-16T15:50:00.725" v="255" actId="47"/>
        <pc:sldMkLst>
          <pc:docMk/>
          <pc:sldMk cId="3398217697" sldId="1679"/>
        </pc:sldMkLst>
      </pc:sldChg>
      <pc:sldChg chg="modSp add mod ord">
        <pc:chgData name="pj@jwg-it.eu" userId="8f980b32-c29f-4ef9-9976-70362b3ed674" providerId="ADAL" clId="{D12BF2E6-0C8D-4DA9-9202-E3077A6F2993}" dt="2020-03-17T15:53:50.309" v="2078" actId="1076"/>
        <pc:sldMkLst>
          <pc:docMk/>
          <pc:sldMk cId="3150093280" sldId="1680"/>
        </pc:sldMkLst>
        <pc:spChg chg="mod">
          <ac:chgData name="pj@jwg-it.eu" userId="8f980b32-c29f-4ef9-9976-70362b3ed674" providerId="ADAL" clId="{D12BF2E6-0C8D-4DA9-9202-E3077A6F2993}" dt="2020-03-17T15:53:50.309" v="2078" actId="1076"/>
          <ac:spMkLst>
            <pc:docMk/>
            <pc:sldMk cId="3150093280" sldId="1680"/>
            <ac:spMk id="7" creationId="{249F4C8C-1FF2-4293-A85F-9D2EEF5D7553}"/>
          </ac:spMkLst>
        </pc:spChg>
      </pc:sldChg>
      <pc:sldChg chg="modSp add mod ord">
        <pc:chgData name="pj@jwg-it.eu" userId="8f980b32-c29f-4ef9-9976-70362b3ed674" providerId="ADAL" clId="{D12BF2E6-0C8D-4DA9-9202-E3077A6F2993}" dt="2020-03-17T17:48:30.895" v="5134" actId="20577"/>
        <pc:sldMkLst>
          <pc:docMk/>
          <pc:sldMk cId="3747919199" sldId="1681"/>
        </pc:sldMkLst>
        <pc:spChg chg="mod">
          <ac:chgData name="pj@jwg-it.eu" userId="8f980b32-c29f-4ef9-9976-70362b3ed674" providerId="ADAL" clId="{D12BF2E6-0C8D-4DA9-9202-E3077A6F2993}" dt="2020-03-17T17:48:30.895" v="5134" actId="20577"/>
          <ac:spMkLst>
            <pc:docMk/>
            <pc:sldMk cId="3747919199" sldId="1681"/>
            <ac:spMk id="2" creationId="{7E163804-8155-4B88-B6A4-396C6EADD059}"/>
          </ac:spMkLst>
        </pc:spChg>
        <pc:spChg chg="mod">
          <ac:chgData name="pj@jwg-it.eu" userId="8f980b32-c29f-4ef9-9976-70362b3ed674" providerId="ADAL" clId="{D12BF2E6-0C8D-4DA9-9202-E3077A6F2993}" dt="2020-03-17T17:09:41.287" v="4048" actId="20577"/>
          <ac:spMkLst>
            <pc:docMk/>
            <pc:sldMk cId="3747919199" sldId="1681"/>
            <ac:spMk id="3" creationId="{C83E7F27-3D31-4580-8ECB-637C4E392F5E}"/>
          </ac:spMkLst>
        </pc:spChg>
      </pc:sldChg>
      <pc:sldChg chg="modSp add mod ord">
        <pc:chgData name="pj@jwg-it.eu" userId="8f980b32-c29f-4ef9-9976-70362b3ed674" providerId="ADAL" clId="{D12BF2E6-0C8D-4DA9-9202-E3077A6F2993}" dt="2020-03-19T09:40:32.841" v="6065" actId="6549"/>
        <pc:sldMkLst>
          <pc:docMk/>
          <pc:sldMk cId="2622820098" sldId="1682"/>
        </pc:sldMkLst>
        <pc:spChg chg="mod">
          <ac:chgData name="pj@jwg-it.eu" userId="8f980b32-c29f-4ef9-9976-70362b3ed674" providerId="ADAL" clId="{D12BF2E6-0C8D-4DA9-9202-E3077A6F2993}" dt="2020-03-18T14:08:36.371" v="5229" actId="6549"/>
          <ac:spMkLst>
            <pc:docMk/>
            <pc:sldMk cId="2622820098" sldId="1682"/>
            <ac:spMk id="9" creationId="{8236895A-94ED-4557-9626-9E174E0DC646}"/>
          </ac:spMkLst>
        </pc:spChg>
        <pc:spChg chg="mod">
          <ac:chgData name="pj@jwg-it.eu" userId="8f980b32-c29f-4ef9-9976-70362b3ed674" providerId="ADAL" clId="{D12BF2E6-0C8D-4DA9-9202-E3077A6F2993}" dt="2020-03-19T09:40:16.024" v="6050" actId="6549"/>
          <ac:spMkLst>
            <pc:docMk/>
            <pc:sldMk cId="2622820098" sldId="1682"/>
            <ac:spMk id="12" creationId="{F0A2B062-009B-4FE4-91F7-6BB56F466FE0}"/>
          </ac:spMkLst>
        </pc:spChg>
        <pc:spChg chg="mod">
          <ac:chgData name="pj@jwg-it.eu" userId="8f980b32-c29f-4ef9-9976-70362b3ed674" providerId="ADAL" clId="{D12BF2E6-0C8D-4DA9-9202-E3077A6F2993}" dt="2020-03-19T09:40:32.841" v="6065" actId="6549"/>
          <ac:spMkLst>
            <pc:docMk/>
            <pc:sldMk cId="2622820098" sldId="1682"/>
            <ac:spMk id="16" creationId="{40AED433-9026-4F92-8CB3-2EAD373E6D68}"/>
          </ac:spMkLst>
        </pc:spChg>
        <pc:spChg chg="mod">
          <ac:chgData name="pj@jwg-it.eu" userId="8f980b32-c29f-4ef9-9976-70362b3ed674" providerId="ADAL" clId="{D12BF2E6-0C8D-4DA9-9202-E3077A6F2993}" dt="2020-03-19T09:40:27" v="6060" actId="6549"/>
          <ac:spMkLst>
            <pc:docMk/>
            <pc:sldMk cId="2622820098" sldId="1682"/>
            <ac:spMk id="21" creationId="{462588F2-7F7C-4079-9F6C-C76498840A04}"/>
          </ac:spMkLst>
        </pc:spChg>
        <pc:spChg chg="mod">
          <ac:chgData name="pj@jwg-it.eu" userId="8f980b32-c29f-4ef9-9976-70362b3ed674" providerId="ADAL" clId="{D12BF2E6-0C8D-4DA9-9202-E3077A6F2993}" dt="2020-03-19T09:40:08.734" v="6045" actId="6549"/>
          <ac:spMkLst>
            <pc:docMk/>
            <pc:sldMk cId="2622820098" sldId="1682"/>
            <ac:spMk id="27" creationId="{786AFA24-796C-4F46-A674-F5733E674F93}"/>
          </ac:spMkLst>
        </pc:spChg>
        <pc:spChg chg="mod">
          <ac:chgData name="pj@jwg-it.eu" userId="8f980b32-c29f-4ef9-9976-70362b3ed674" providerId="ADAL" clId="{D12BF2E6-0C8D-4DA9-9202-E3077A6F2993}" dt="2020-03-18T14:08:30.693" v="5228" actId="20577"/>
          <ac:spMkLst>
            <pc:docMk/>
            <pc:sldMk cId="2622820098" sldId="1682"/>
            <ac:spMk id="28" creationId="{73F6FF39-AE29-4310-BA74-69A55543FE4A}"/>
          </ac:spMkLst>
        </pc:spChg>
        <pc:graphicFrameChg chg="modGraphic">
          <ac:chgData name="pj@jwg-it.eu" userId="8f980b32-c29f-4ef9-9976-70362b3ed674" providerId="ADAL" clId="{D12BF2E6-0C8D-4DA9-9202-E3077A6F2993}" dt="2020-03-19T09:40:20.526" v="6055" actId="6549"/>
          <ac:graphicFrameMkLst>
            <pc:docMk/>
            <pc:sldMk cId="2622820098" sldId="1682"/>
            <ac:graphicFrameMk id="10" creationId="{76A510A3-31D9-4AFB-878A-3C1B7E072D29}"/>
          </ac:graphicFrameMkLst>
        </pc:graphicFrameChg>
      </pc:sldChg>
      <pc:sldChg chg="modSp mod ord">
        <pc:chgData name="pj@jwg-it.eu" userId="8f980b32-c29f-4ef9-9976-70362b3ed674" providerId="ADAL" clId="{D12BF2E6-0C8D-4DA9-9202-E3077A6F2993}" dt="2020-03-18T15:13:12.743" v="5856" actId="20577"/>
        <pc:sldMkLst>
          <pc:docMk/>
          <pc:sldMk cId="3507476753" sldId="1683"/>
        </pc:sldMkLst>
        <pc:spChg chg="mod">
          <ac:chgData name="pj@jwg-it.eu" userId="8f980b32-c29f-4ef9-9976-70362b3ed674" providerId="ADAL" clId="{D12BF2E6-0C8D-4DA9-9202-E3077A6F2993}" dt="2020-03-18T15:13:12.743" v="5856" actId="20577"/>
          <ac:spMkLst>
            <pc:docMk/>
            <pc:sldMk cId="3507476753" sldId="1683"/>
            <ac:spMk id="2" creationId="{65ECD8DE-DAFC-46FD-93C5-F6EEBF0A460B}"/>
          </ac:spMkLst>
        </pc:spChg>
      </pc:sldChg>
      <pc:sldMasterChg chg="delSldLayout">
        <pc:chgData name="pj@jwg-it.eu" userId="8f980b32-c29f-4ef9-9976-70362b3ed674" providerId="ADAL" clId="{D12BF2E6-0C8D-4DA9-9202-E3077A6F2993}" dt="2020-03-16T15:50:38.631" v="260" actId="47"/>
        <pc:sldMasterMkLst>
          <pc:docMk/>
          <pc:sldMasterMk cId="1474132945" sldId="2147483662"/>
        </pc:sldMasterMkLst>
        <pc:sldLayoutChg chg="del">
          <pc:chgData name="pj@jwg-it.eu" userId="8f980b32-c29f-4ef9-9976-70362b3ed674" providerId="ADAL" clId="{D12BF2E6-0C8D-4DA9-9202-E3077A6F2993}" dt="2020-03-16T15:50:38.631" v="260" actId="47"/>
          <pc:sldLayoutMkLst>
            <pc:docMk/>
            <pc:sldMasterMk cId="1474132945" sldId="2147483662"/>
            <pc:sldLayoutMk cId="4095488117" sldId="2147483715"/>
          </pc:sldLayoutMkLst>
        </pc:sldLayoutChg>
      </pc:sldMasterChg>
    </pc:docChg>
  </pc:docChgLst>
  <pc:docChgLst>
    <pc:chgData name="PJ Di Giammarino" userId="S::pj@jwg-it.eu::8f980b32-c29f-4ef9-9976-70362b3ed674" providerId="AD" clId="Web-{BD9F27D7-80CB-B825-2E8C-6673347DC0D6}"/>
    <pc:docChg chg="modSld">
      <pc:chgData name="PJ Di Giammarino" userId="S::pj@jwg-it.eu::8f980b32-c29f-4ef9-9976-70362b3ed674" providerId="AD" clId="Web-{BD9F27D7-80CB-B825-2E8C-6673347DC0D6}" dt="2020-02-26T12:07:04.831" v="18" actId="20577"/>
      <pc:docMkLst>
        <pc:docMk/>
      </pc:docMkLst>
      <pc:sldChg chg="modSp">
        <pc:chgData name="PJ Di Giammarino" userId="S::pj@jwg-it.eu::8f980b32-c29f-4ef9-9976-70362b3ed674" providerId="AD" clId="Web-{BD9F27D7-80CB-B825-2E8C-6673347DC0D6}" dt="2020-02-26T12:07:00.816" v="16" actId="20577"/>
        <pc:sldMkLst>
          <pc:docMk/>
          <pc:sldMk cId="1255822891" sldId="258"/>
        </pc:sldMkLst>
        <pc:spChg chg="mod">
          <ac:chgData name="PJ Di Giammarino" userId="S::pj@jwg-it.eu::8f980b32-c29f-4ef9-9976-70362b3ed674" providerId="AD" clId="Web-{BD9F27D7-80CB-B825-2E8C-6673347DC0D6}" dt="2020-02-26T12:06:49.285" v="7" actId="20577"/>
          <ac:spMkLst>
            <pc:docMk/>
            <pc:sldMk cId="1255822891" sldId="258"/>
            <ac:spMk id="3" creationId="{00000000-0000-0000-0000-000000000000}"/>
          </ac:spMkLst>
        </pc:spChg>
        <pc:spChg chg="mod">
          <ac:chgData name="PJ Di Giammarino" userId="S::pj@jwg-it.eu::8f980b32-c29f-4ef9-9976-70362b3ed674" providerId="AD" clId="Web-{BD9F27D7-80CB-B825-2E8C-6673347DC0D6}" dt="2020-02-26T12:07:00.816" v="16" actId="20577"/>
          <ac:spMkLst>
            <pc:docMk/>
            <pc:sldMk cId="1255822891" sldId="258"/>
            <ac:spMk id="4" creationId="{00000000-0000-0000-0000-000000000000}"/>
          </ac:spMkLst>
        </pc:spChg>
      </pc:sldChg>
    </pc:docChg>
  </pc:docChgLst>
  <pc:docChgLst>
    <pc:chgData name="PJ Di Giammarino" userId="8f980b32-c29f-4ef9-9976-70362b3ed674" providerId="ADAL" clId="{D12BF2E6-0C8D-4DA9-9202-E3077A6F2993}"/>
    <pc:docChg chg="undo custSel addSld modSld">
      <pc:chgData name="PJ Di Giammarino" userId="8f980b32-c29f-4ef9-9976-70362b3ed674" providerId="ADAL" clId="{D12BF2E6-0C8D-4DA9-9202-E3077A6F2993}" dt="2020-03-01T15:05:13.284" v="1979" actId="164"/>
      <pc:docMkLst>
        <pc:docMk/>
      </pc:docMkLst>
      <pc:sldChg chg="addSp delSp modSp mod">
        <pc:chgData name="PJ Di Giammarino" userId="8f980b32-c29f-4ef9-9976-70362b3ed674" providerId="ADAL" clId="{D12BF2E6-0C8D-4DA9-9202-E3077A6F2993}" dt="2020-03-01T15:05:13.284" v="1979" actId="164"/>
        <pc:sldMkLst>
          <pc:docMk/>
          <pc:sldMk cId="397667343" sldId="1645"/>
        </pc:sldMkLst>
        <pc:spChg chg="del">
          <ac:chgData name="PJ Di Giammarino" userId="8f980b32-c29f-4ef9-9976-70362b3ed674" providerId="ADAL" clId="{D12BF2E6-0C8D-4DA9-9202-E3077A6F2993}" dt="2020-02-26T13:08:41.399" v="1" actId="478"/>
          <ac:spMkLst>
            <pc:docMk/>
            <pc:sldMk cId="397667343" sldId="1645"/>
            <ac:spMk id="2" creationId="{6941A566-6EB8-4C50-B635-1FE50D0FCDDA}"/>
          </ac:spMkLst>
        </pc:spChg>
        <pc:spChg chg="add mod">
          <ac:chgData name="PJ Di Giammarino" userId="8f980b32-c29f-4ef9-9976-70362b3ed674" providerId="ADAL" clId="{D12BF2E6-0C8D-4DA9-9202-E3077A6F2993}" dt="2020-03-01T15:05:13.284" v="1979" actId="164"/>
          <ac:spMkLst>
            <pc:docMk/>
            <pc:sldMk cId="397667343" sldId="1645"/>
            <ac:spMk id="2" creationId="{FF8DCED6-10F1-4B20-9DEB-5E4798E59E0D}"/>
          </ac:spMkLst>
        </pc:spChg>
        <pc:spChg chg="mod">
          <ac:chgData name="PJ Di Giammarino" userId="8f980b32-c29f-4ef9-9976-70362b3ed674" providerId="ADAL" clId="{D12BF2E6-0C8D-4DA9-9202-E3077A6F2993}" dt="2020-02-26T15:04:11.810" v="1520" actId="20577"/>
          <ac:spMkLst>
            <pc:docMk/>
            <pc:sldMk cId="397667343" sldId="1645"/>
            <ac:spMk id="3" creationId="{257B952E-BC1F-45F1-A338-6E07EF137294}"/>
          </ac:spMkLst>
        </pc:spChg>
        <pc:spChg chg="add del mod">
          <ac:chgData name="PJ Di Giammarino" userId="8f980b32-c29f-4ef9-9976-70362b3ed674" providerId="ADAL" clId="{D12BF2E6-0C8D-4DA9-9202-E3077A6F2993}" dt="2020-03-01T14:55:35.237" v="1675"/>
          <ac:spMkLst>
            <pc:docMk/>
            <pc:sldMk cId="397667343" sldId="1645"/>
            <ac:spMk id="4" creationId="{260B0B06-5CC4-4F28-94EE-A9BFCE89BEBE}"/>
          </ac:spMkLst>
        </pc:spChg>
        <pc:spChg chg="add mod">
          <ac:chgData name="PJ Di Giammarino" userId="8f980b32-c29f-4ef9-9976-70362b3ed674" providerId="ADAL" clId="{D12BF2E6-0C8D-4DA9-9202-E3077A6F2993}" dt="2020-03-01T15:05:13.284" v="1979" actId="164"/>
          <ac:spMkLst>
            <pc:docMk/>
            <pc:sldMk cId="397667343" sldId="1645"/>
            <ac:spMk id="5" creationId="{043DDD8A-A31F-49B7-AA08-75B52AFAC461}"/>
          </ac:spMkLst>
        </pc:spChg>
        <pc:spChg chg="add del mod">
          <ac:chgData name="PJ Di Giammarino" userId="8f980b32-c29f-4ef9-9976-70362b3ed674" providerId="ADAL" clId="{D12BF2E6-0C8D-4DA9-9202-E3077A6F2993}" dt="2020-02-26T13:08:44.717" v="2" actId="478"/>
          <ac:spMkLst>
            <pc:docMk/>
            <pc:sldMk cId="397667343" sldId="1645"/>
            <ac:spMk id="5" creationId="{47619F4A-E8C6-483B-B2E2-C40A1473B152}"/>
          </ac:spMkLst>
        </pc:spChg>
        <pc:spChg chg="add mod">
          <ac:chgData name="PJ Di Giammarino" userId="8f980b32-c29f-4ef9-9976-70362b3ed674" providerId="ADAL" clId="{D12BF2E6-0C8D-4DA9-9202-E3077A6F2993}" dt="2020-03-01T15:05:13.284" v="1979" actId="164"/>
          <ac:spMkLst>
            <pc:docMk/>
            <pc:sldMk cId="397667343" sldId="1645"/>
            <ac:spMk id="6" creationId="{68016BA6-F808-462C-866A-897BC952EB84}"/>
          </ac:spMkLst>
        </pc:spChg>
        <pc:spChg chg="add mod">
          <ac:chgData name="PJ Di Giammarino" userId="8f980b32-c29f-4ef9-9976-70362b3ed674" providerId="ADAL" clId="{D12BF2E6-0C8D-4DA9-9202-E3077A6F2993}" dt="2020-03-01T15:05:13.284" v="1979" actId="164"/>
          <ac:spMkLst>
            <pc:docMk/>
            <pc:sldMk cId="397667343" sldId="1645"/>
            <ac:spMk id="7" creationId="{82A3BC92-8BB8-440F-8EE8-BE541FE6E8C1}"/>
          </ac:spMkLst>
        </pc:spChg>
        <pc:spChg chg="add mod">
          <ac:chgData name="PJ Di Giammarino" userId="8f980b32-c29f-4ef9-9976-70362b3ed674" providerId="ADAL" clId="{D12BF2E6-0C8D-4DA9-9202-E3077A6F2993}" dt="2020-03-01T15:05:13.284" v="1979" actId="164"/>
          <ac:spMkLst>
            <pc:docMk/>
            <pc:sldMk cId="397667343" sldId="1645"/>
            <ac:spMk id="8" creationId="{14AB74DF-6C94-4E60-8512-2739844E6C4E}"/>
          </ac:spMkLst>
        </pc:spChg>
        <pc:spChg chg="add mod">
          <ac:chgData name="PJ Di Giammarino" userId="8f980b32-c29f-4ef9-9976-70362b3ed674" providerId="ADAL" clId="{D12BF2E6-0C8D-4DA9-9202-E3077A6F2993}" dt="2020-03-01T15:05:13.284" v="1979" actId="164"/>
          <ac:spMkLst>
            <pc:docMk/>
            <pc:sldMk cId="397667343" sldId="1645"/>
            <ac:spMk id="9" creationId="{A474C0B8-3FE4-4258-BD57-D77F18DD6EAB}"/>
          </ac:spMkLst>
        </pc:spChg>
        <pc:spChg chg="add del mod">
          <ac:chgData name="PJ Di Giammarino" userId="8f980b32-c29f-4ef9-9976-70362b3ed674" providerId="ADAL" clId="{D12BF2E6-0C8D-4DA9-9202-E3077A6F2993}" dt="2020-02-26T13:36:40.879" v="530" actId="478"/>
          <ac:spMkLst>
            <pc:docMk/>
            <pc:sldMk cId="397667343" sldId="1645"/>
            <ac:spMk id="11" creationId="{35AED473-5B7A-412A-B49A-14B8CA1F324E}"/>
          </ac:spMkLst>
        </pc:spChg>
        <pc:spChg chg="add mod">
          <ac:chgData name="PJ Di Giammarino" userId="8f980b32-c29f-4ef9-9976-70362b3ed674" providerId="ADAL" clId="{D12BF2E6-0C8D-4DA9-9202-E3077A6F2993}" dt="2020-03-01T15:05:13.284" v="1979" actId="164"/>
          <ac:spMkLst>
            <pc:docMk/>
            <pc:sldMk cId="397667343" sldId="1645"/>
            <ac:spMk id="12" creationId="{66887448-4AEB-435E-98E7-70D5B57CC7BF}"/>
          </ac:spMkLst>
        </pc:spChg>
        <pc:spChg chg="add mod">
          <ac:chgData name="PJ Di Giammarino" userId="8f980b32-c29f-4ef9-9976-70362b3ed674" providerId="ADAL" clId="{D12BF2E6-0C8D-4DA9-9202-E3077A6F2993}" dt="2020-03-01T15:05:13.284" v="1979" actId="164"/>
          <ac:spMkLst>
            <pc:docMk/>
            <pc:sldMk cId="397667343" sldId="1645"/>
            <ac:spMk id="13" creationId="{7006201F-3C08-4C12-A8C0-5A74B435271C}"/>
          </ac:spMkLst>
        </pc:spChg>
        <pc:spChg chg="add mod">
          <ac:chgData name="PJ Di Giammarino" userId="8f980b32-c29f-4ef9-9976-70362b3ed674" providerId="ADAL" clId="{D12BF2E6-0C8D-4DA9-9202-E3077A6F2993}" dt="2020-03-01T15:05:13.284" v="1979" actId="164"/>
          <ac:spMkLst>
            <pc:docMk/>
            <pc:sldMk cId="397667343" sldId="1645"/>
            <ac:spMk id="14" creationId="{445DFA8D-5E06-4234-987D-1C9BF9F7AA6C}"/>
          </ac:spMkLst>
        </pc:spChg>
        <pc:spChg chg="add del">
          <ac:chgData name="PJ Di Giammarino" userId="8f980b32-c29f-4ef9-9976-70362b3ed674" providerId="ADAL" clId="{D12BF2E6-0C8D-4DA9-9202-E3077A6F2993}" dt="2020-02-26T13:28:57.249" v="318"/>
          <ac:spMkLst>
            <pc:docMk/>
            <pc:sldMk cId="397667343" sldId="1645"/>
            <ac:spMk id="15" creationId="{E49F7636-97F1-47C6-9732-4978FE90012F}"/>
          </ac:spMkLst>
        </pc:spChg>
        <pc:spChg chg="add mod">
          <ac:chgData name="PJ Di Giammarino" userId="8f980b32-c29f-4ef9-9976-70362b3ed674" providerId="ADAL" clId="{D12BF2E6-0C8D-4DA9-9202-E3077A6F2993}" dt="2020-03-01T15:05:13.284" v="1979" actId="164"/>
          <ac:spMkLst>
            <pc:docMk/>
            <pc:sldMk cId="397667343" sldId="1645"/>
            <ac:spMk id="16" creationId="{C65AC927-8E46-4388-A8DB-D1276CB8F49C}"/>
          </ac:spMkLst>
        </pc:spChg>
        <pc:spChg chg="add mod">
          <ac:chgData name="PJ Di Giammarino" userId="8f980b32-c29f-4ef9-9976-70362b3ed674" providerId="ADAL" clId="{D12BF2E6-0C8D-4DA9-9202-E3077A6F2993}" dt="2020-03-01T15:05:13.284" v="1979" actId="164"/>
          <ac:spMkLst>
            <pc:docMk/>
            <pc:sldMk cId="397667343" sldId="1645"/>
            <ac:spMk id="17" creationId="{8D9E07BF-20B1-4316-893F-E8555A98388A}"/>
          </ac:spMkLst>
        </pc:spChg>
        <pc:spChg chg="add mod">
          <ac:chgData name="PJ Di Giammarino" userId="8f980b32-c29f-4ef9-9976-70362b3ed674" providerId="ADAL" clId="{D12BF2E6-0C8D-4DA9-9202-E3077A6F2993}" dt="2020-03-01T15:05:13.284" v="1979" actId="164"/>
          <ac:spMkLst>
            <pc:docMk/>
            <pc:sldMk cId="397667343" sldId="1645"/>
            <ac:spMk id="18" creationId="{D27A0396-2FF3-47D6-B6A9-41470242E271}"/>
          </ac:spMkLst>
        </pc:spChg>
        <pc:spChg chg="add mod">
          <ac:chgData name="PJ Di Giammarino" userId="8f980b32-c29f-4ef9-9976-70362b3ed674" providerId="ADAL" clId="{D12BF2E6-0C8D-4DA9-9202-E3077A6F2993}" dt="2020-03-01T15:05:13.284" v="1979" actId="164"/>
          <ac:spMkLst>
            <pc:docMk/>
            <pc:sldMk cId="397667343" sldId="1645"/>
            <ac:spMk id="19" creationId="{942A60F5-A7DC-4FEF-BB53-E53A5744A3B5}"/>
          </ac:spMkLst>
        </pc:spChg>
        <pc:spChg chg="add mod">
          <ac:chgData name="PJ Di Giammarino" userId="8f980b32-c29f-4ef9-9976-70362b3ed674" providerId="ADAL" clId="{D12BF2E6-0C8D-4DA9-9202-E3077A6F2993}" dt="2020-03-01T15:05:13.284" v="1979" actId="164"/>
          <ac:spMkLst>
            <pc:docMk/>
            <pc:sldMk cId="397667343" sldId="1645"/>
            <ac:spMk id="20" creationId="{C1DEDA86-8E42-48B6-A497-A8AA9E2D79AC}"/>
          </ac:spMkLst>
        </pc:spChg>
        <pc:spChg chg="add mod">
          <ac:chgData name="PJ Di Giammarino" userId="8f980b32-c29f-4ef9-9976-70362b3ed674" providerId="ADAL" clId="{D12BF2E6-0C8D-4DA9-9202-E3077A6F2993}" dt="2020-03-01T15:05:13.284" v="1979" actId="164"/>
          <ac:spMkLst>
            <pc:docMk/>
            <pc:sldMk cId="397667343" sldId="1645"/>
            <ac:spMk id="21" creationId="{186D2AA7-9189-4400-8A86-31E3175ECF0B}"/>
          </ac:spMkLst>
        </pc:spChg>
        <pc:spChg chg="add mod">
          <ac:chgData name="PJ Di Giammarino" userId="8f980b32-c29f-4ef9-9976-70362b3ed674" providerId="ADAL" clId="{D12BF2E6-0C8D-4DA9-9202-E3077A6F2993}" dt="2020-03-01T15:05:13.284" v="1979" actId="164"/>
          <ac:spMkLst>
            <pc:docMk/>
            <pc:sldMk cId="397667343" sldId="1645"/>
            <ac:spMk id="22" creationId="{736C5F46-D3EE-4FFE-9BC7-3A82195E3601}"/>
          </ac:spMkLst>
        </pc:spChg>
        <pc:spChg chg="add del mod">
          <ac:chgData name="PJ Di Giammarino" userId="8f980b32-c29f-4ef9-9976-70362b3ed674" providerId="ADAL" clId="{D12BF2E6-0C8D-4DA9-9202-E3077A6F2993}" dt="2020-02-26T13:38:26.610" v="603" actId="478"/>
          <ac:spMkLst>
            <pc:docMk/>
            <pc:sldMk cId="397667343" sldId="1645"/>
            <ac:spMk id="23" creationId="{A2B8EB1D-E23D-49A4-91E6-6BF96C2C652C}"/>
          </ac:spMkLst>
        </pc:spChg>
        <pc:spChg chg="add mod">
          <ac:chgData name="PJ Di Giammarino" userId="8f980b32-c29f-4ef9-9976-70362b3ed674" providerId="ADAL" clId="{D12BF2E6-0C8D-4DA9-9202-E3077A6F2993}" dt="2020-03-01T15:05:13.284" v="1979" actId="164"/>
          <ac:spMkLst>
            <pc:docMk/>
            <pc:sldMk cId="397667343" sldId="1645"/>
            <ac:spMk id="24" creationId="{0DC457A4-D221-4A2E-9AB7-5A8565C9BB2E}"/>
          </ac:spMkLst>
        </pc:spChg>
        <pc:spChg chg="add mod">
          <ac:chgData name="PJ Di Giammarino" userId="8f980b32-c29f-4ef9-9976-70362b3ed674" providerId="ADAL" clId="{D12BF2E6-0C8D-4DA9-9202-E3077A6F2993}" dt="2020-03-01T15:05:13.284" v="1979" actId="164"/>
          <ac:spMkLst>
            <pc:docMk/>
            <pc:sldMk cId="397667343" sldId="1645"/>
            <ac:spMk id="25" creationId="{BC5500CB-95A8-4648-BD72-8076CCE114C1}"/>
          </ac:spMkLst>
        </pc:spChg>
        <pc:spChg chg="add mod">
          <ac:chgData name="PJ Di Giammarino" userId="8f980b32-c29f-4ef9-9976-70362b3ed674" providerId="ADAL" clId="{D12BF2E6-0C8D-4DA9-9202-E3077A6F2993}" dt="2020-03-01T15:05:13.284" v="1979" actId="164"/>
          <ac:spMkLst>
            <pc:docMk/>
            <pc:sldMk cId="397667343" sldId="1645"/>
            <ac:spMk id="26" creationId="{0DA838E9-1928-4E2C-AD37-5F7B70656101}"/>
          </ac:spMkLst>
        </pc:spChg>
        <pc:spChg chg="add mod">
          <ac:chgData name="PJ Di Giammarino" userId="8f980b32-c29f-4ef9-9976-70362b3ed674" providerId="ADAL" clId="{D12BF2E6-0C8D-4DA9-9202-E3077A6F2993}" dt="2020-03-01T15:05:13.284" v="1979" actId="164"/>
          <ac:spMkLst>
            <pc:docMk/>
            <pc:sldMk cId="397667343" sldId="1645"/>
            <ac:spMk id="27" creationId="{4C82CF17-93D9-4DA4-849B-0F97C391D51D}"/>
          </ac:spMkLst>
        </pc:spChg>
        <pc:spChg chg="add mod">
          <ac:chgData name="PJ Di Giammarino" userId="8f980b32-c29f-4ef9-9976-70362b3ed674" providerId="ADAL" clId="{D12BF2E6-0C8D-4DA9-9202-E3077A6F2993}" dt="2020-03-01T15:05:13.284" v="1979" actId="164"/>
          <ac:spMkLst>
            <pc:docMk/>
            <pc:sldMk cId="397667343" sldId="1645"/>
            <ac:spMk id="28" creationId="{60FFFEA7-28CC-49F2-B745-2CFA384114BE}"/>
          </ac:spMkLst>
        </pc:spChg>
        <pc:spChg chg="add mod">
          <ac:chgData name="PJ Di Giammarino" userId="8f980b32-c29f-4ef9-9976-70362b3ed674" providerId="ADAL" clId="{D12BF2E6-0C8D-4DA9-9202-E3077A6F2993}" dt="2020-03-01T15:05:13.284" v="1979" actId="164"/>
          <ac:spMkLst>
            <pc:docMk/>
            <pc:sldMk cId="397667343" sldId="1645"/>
            <ac:spMk id="29" creationId="{8FC6F589-9C99-4EB2-8411-E609B39AA4FD}"/>
          </ac:spMkLst>
        </pc:spChg>
        <pc:spChg chg="add mod">
          <ac:chgData name="PJ Di Giammarino" userId="8f980b32-c29f-4ef9-9976-70362b3ed674" providerId="ADAL" clId="{D12BF2E6-0C8D-4DA9-9202-E3077A6F2993}" dt="2020-03-01T15:05:13.284" v="1979" actId="164"/>
          <ac:spMkLst>
            <pc:docMk/>
            <pc:sldMk cId="397667343" sldId="1645"/>
            <ac:spMk id="30" creationId="{094CFE4A-D8CE-4210-A392-59C35FF90481}"/>
          </ac:spMkLst>
        </pc:spChg>
        <pc:spChg chg="add mod">
          <ac:chgData name="PJ Di Giammarino" userId="8f980b32-c29f-4ef9-9976-70362b3ed674" providerId="ADAL" clId="{D12BF2E6-0C8D-4DA9-9202-E3077A6F2993}" dt="2020-03-01T15:05:13.284" v="1979" actId="164"/>
          <ac:spMkLst>
            <pc:docMk/>
            <pc:sldMk cId="397667343" sldId="1645"/>
            <ac:spMk id="31" creationId="{2473B429-D527-4326-AFE0-2A3F12CD9B43}"/>
          </ac:spMkLst>
        </pc:spChg>
        <pc:spChg chg="add mod">
          <ac:chgData name="PJ Di Giammarino" userId="8f980b32-c29f-4ef9-9976-70362b3ed674" providerId="ADAL" clId="{D12BF2E6-0C8D-4DA9-9202-E3077A6F2993}" dt="2020-03-01T15:05:13.284" v="1979" actId="164"/>
          <ac:spMkLst>
            <pc:docMk/>
            <pc:sldMk cId="397667343" sldId="1645"/>
            <ac:spMk id="32" creationId="{0A2CDA8D-5B57-4A13-98B4-ED5D4C57493D}"/>
          </ac:spMkLst>
        </pc:spChg>
        <pc:spChg chg="add mod">
          <ac:chgData name="PJ Di Giammarino" userId="8f980b32-c29f-4ef9-9976-70362b3ed674" providerId="ADAL" clId="{D12BF2E6-0C8D-4DA9-9202-E3077A6F2993}" dt="2020-03-01T15:05:13.284" v="1979" actId="164"/>
          <ac:spMkLst>
            <pc:docMk/>
            <pc:sldMk cId="397667343" sldId="1645"/>
            <ac:spMk id="33" creationId="{0F46939C-652F-40DE-A912-C00267F0C5E1}"/>
          </ac:spMkLst>
        </pc:spChg>
        <pc:spChg chg="add del mod">
          <ac:chgData name="PJ Di Giammarino" userId="8f980b32-c29f-4ef9-9976-70362b3ed674" providerId="ADAL" clId="{D12BF2E6-0C8D-4DA9-9202-E3077A6F2993}" dt="2020-02-26T13:44:41.841" v="819" actId="478"/>
          <ac:spMkLst>
            <pc:docMk/>
            <pc:sldMk cId="397667343" sldId="1645"/>
            <ac:spMk id="34" creationId="{DA0667B8-C954-4187-BC3D-F918CFC6190D}"/>
          </ac:spMkLst>
        </pc:spChg>
        <pc:spChg chg="add del mod">
          <ac:chgData name="PJ Di Giammarino" userId="8f980b32-c29f-4ef9-9976-70362b3ed674" providerId="ADAL" clId="{D12BF2E6-0C8D-4DA9-9202-E3077A6F2993}" dt="2020-02-26T13:45:17.721" v="822" actId="478"/>
          <ac:spMkLst>
            <pc:docMk/>
            <pc:sldMk cId="397667343" sldId="1645"/>
            <ac:spMk id="35" creationId="{E44F64F0-C0FE-4C95-AC4E-D40059C67F91}"/>
          </ac:spMkLst>
        </pc:spChg>
        <pc:spChg chg="add del mod">
          <ac:chgData name="PJ Di Giammarino" userId="8f980b32-c29f-4ef9-9976-70362b3ed674" providerId="ADAL" clId="{D12BF2E6-0C8D-4DA9-9202-E3077A6F2993}" dt="2020-02-26T13:45:22.987" v="823" actId="478"/>
          <ac:spMkLst>
            <pc:docMk/>
            <pc:sldMk cId="397667343" sldId="1645"/>
            <ac:spMk id="36" creationId="{0D65B42E-7552-4E9A-8D62-66B1EF100F81}"/>
          </ac:spMkLst>
        </pc:spChg>
        <pc:spChg chg="add mod">
          <ac:chgData name="PJ Di Giammarino" userId="8f980b32-c29f-4ef9-9976-70362b3ed674" providerId="ADAL" clId="{D12BF2E6-0C8D-4DA9-9202-E3077A6F2993}" dt="2020-03-01T15:05:13.284" v="1979" actId="164"/>
          <ac:spMkLst>
            <pc:docMk/>
            <pc:sldMk cId="397667343" sldId="1645"/>
            <ac:spMk id="37" creationId="{11482497-9E8F-4839-862B-A263EB03F36E}"/>
          </ac:spMkLst>
        </pc:spChg>
        <pc:spChg chg="add mod">
          <ac:chgData name="PJ Di Giammarino" userId="8f980b32-c29f-4ef9-9976-70362b3ed674" providerId="ADAL" clId="{D12BF2E6-0C8D-4DA9-9202-E3077A6F2993}" dt="2020-03-01T15:05:13.284" v="1979" actId="164"/>
          <ac:spMkLst>
            <pc:docMk/>
            <pc:sldMk cId="397667343" sldId="1645"/>
            <ac:spMk id="38" creationId="{CCF34ADC-BF14-4BCB-B5CD-61F3B30EEE1F}"/>
          </ac:spMkLst>
        </pc:spChg>
        <pc:spChg chg="add mod">
          <ac:chgData name="PJ Di Giammarino" userId="8f980b32-c29f-4ef9-9976-70362b3ed674" providerId="ADAL" clId="{D12BF2E6-0C8D-4DA9-9202-E3077A6F2993}" dt="2020-03-01T15:05:13.284" v="1979" actId="164"/>
          <ac:spMkLst>
            <pc:docMk/>
            <pc:sldMk cId="397667343" sldId="1645"/>
            <ac:spMk id="39" creationId="{E35BD368-AB19-4B2B-9960-27F729C36127}"/>
          </ac:spMkLst>
        </pc:spChg>
        <pc:spChg chg="add mod">
          <ac:chgData name="PJ Di Giammarino" userId="8f980b32-c29f-4ef9-9976-70362b3ed674" providerId="ADAL" clId="{D12BF2E6-0C8D-4DA9-9202-E3077A6F2993}" dt="2020-03-01T15:05:13.284" v="1979" actId="164"/>
          <ac:spMkLst>
            <pc:docMk/>
            <pc:sldMk cId="397667343" sldId="1645"/>
            <ac:spMk id="40" creationId="{D379CB36-18B9-4833-9548-3E78FA1F5754}"/>
          </ac:spMkLst>
        </pc:spChg>
        <pc:spChg chg="add mod">
          <ac:chgData name="PJ Di Giammarino" userId="8f980b32-c29f-4ef9-9976-70362b3ed674" providerId="ADAL" clId="{D12BF2E6-0C8D-4DA9-9202-E3077A6F2993}" dt="2020-03-01T15:05:13.284" v="1979" actId="164"/>
          <ac:spMkLst>
            <pc:docMk/>
            <pc:sldMk cId="397667343" sldId="1645"/>
            <ac:spMk id="41" creationId="{523D8F64-B93B-4792-A2FD-434E0B648773}"/>
          </ac:spMkLst>
        </pc:spChg>
        <pc:spChg chg="add mod">
          <ac:chgData name="PJ Di Giammarino" userId="8f980b32-c29f-4ef9-9976-70362b3ed674" providerId="ADAL" clId="{D12BF2E6-0C8D-4DA9-9202-E3077A6F2993}" dt="2020-03-01T15:05:13.284" v="1979" actId="164"/>
          <ac:spMkLst>
            <pc:docMk/>
            <pc:sldMk cId="397667343" sldId="1645"/>
            <ac:spMk id="42" creationId="{4FE5D1C1-463F-459B-8FB7-0CF425534D32}"/>
          </ac:spMkLst>
        </pc:spChg>
        <pc:spChg chg="add mod">
          <ac:chgData name="PJ Di Giammarino" userId="8f980b32-c29f-4ef9-9976-70362b3ed674" providerId="ADAL" clId="{D12BF2E6-0C8D-4DA9-9202-E3077A6F2993}" dt="2020-03-01T15:05:13.284" v="1979" actId="164"/>
          <ac:spMkLst>
            <pc:docMk/>
            <pc:sldMk cId="397667343" sldId="1645"/>
            <ac:spMk id="43" creationId="{38DB9600-17D4-47AF-BCEB-74A2FAC76AC5}"/>
          </ac:spMkLst>
        </pc:spChg>
        <pc:spChg chg="add mod">
          <ac:chgData name="PJ Di Giammarino" userId="8f980b32-c29f-4ef9-9976-70362b3ed674" providerId="ADAL" clId="{D12BF2E6-0C8D-4DA9-9202-E3077A6F2993}" dt="2020-03-01T15:05:13.284" v="1979" actId="164"/>
          <ac:spMkLst>
            <pc:docMk/>
            <pc:sldMk cId="397667343" sldId="1645"/>
            <ac:spMk id="44" creationId="{85DE3DBC-81CE-49D4-A19E-CF67F95547CC}"/>
          </ac:spMkLst>
        </pc:spChg>
        <pc:spChg chg="add mod">
          <ac:chgData name="PJ Di Giammarino" userId="8f980b32-c29f-4ef9-9976-70362b3ed674" providerId="ADAL" clId="{D12BF2E6-0C8D-4DA9-9202-E3077A6F2993}" dt="2020-03-01T15:05:13.284" v="1979" actId="164"/>
          <ac:spMkLst>
            <pc:docMk/>
            <pc:sldMk cId="397667343" sldId="1645"/>
            <ac:spMk id="45" creationId="{1D38E307-8E92-4DC9-BCB2-27A661CCB6E5}"/>
          </ac:spMkLst>
        </pc:spChg>
        <pc:spChg chg="add mod">
          <ac:chgData name="PJ Di Giammarino" userId="8f980b32-c29f-4ef9-9976-70362b3ed674" providerId="ADAL" clId="{D12BF2E6-0C8D-4DA9-9202-E3077A6F2993}" dt="2020-03-01T15:05:13.284" v="1979" actId="164"/>
          <ac:spMkLst>
            <pc:docMk/>
            <pc:sldMk cId="397667343" sldId="1645"/>
            <ac:spMk id="46" creationId="{05130276-7084-49C6-AAC5-509DB47F7A89}"/>
          </ac:spMkLst>
        </pc:spChg>
        <pc:spChg chg="add mod">
          <ac:chgData name="PJ Di Giammarino" userId="8f980b32-c29f-4ef9-9976-70362b3ed674" providerId="ADAL" clId="{D12BF2E6-0C8D-4DA9-9202-E3077A6F2993}" dt="2020-03-01T15:05:13.284" v="1979" actId="164"/>
          <ac:spMkLst>
            <pc:docMk/>
            <pc:sldMk cId="397667343" sldId="1645"/>
            <ac:spMk id="47" creationId="{710A8F88-5C8D-46E2-8126-2479B6AD329E}"/>
          </ac:spMkLst>
        </pc:spChg>
        <pc:spChg chg="add mod">
          <ac:chgData name="PJ Di Giammarino" userId="8f980b32-c29f-4ef9-9976-70362b3ed674" providerId="ADAL" clId="{D12BF2E6-0C8D-4DA9-9202-E3077A6F2993}" dt="2020-03-01T15:05:13.284" v="1979" actId="164"/>
          <ac:spMkLst>
            <pc:docMk/>
            <pc:sldMk cId="397667343" sldId="1645"/>
            <ac:spMk id="48" creationId="{16374194-133F-4A44-8E13-760E08469E61}"/>
          </ac:spMkLst>
        </pc:spChg>
        <pc:spChg chg="add mod">
          <ac:chgData name="PJ Di Giammarino" userId="8f980b32-c29f-4ef9-9976-70362b3ed674" providerId="ADAL" clId="{D12BF2E6-0C8D-4DA9-9202-E3077A6F2993}" dt="2020-03-01T15:05:13.284" v="1979" actId="164"/>
          <ac:spMkLst>
            <pc:docMk/>
            <pc:sldMk cId="397667343" sldId="1645"/>
            <ac:spMk id="49" creationId="{13AE7E2E-CB08-4EAD-964A-86DA9AF7A5E4}"/>
          </ac:spMkLst>
        </pc:spChg>
        <pc:spChg chg="add mod">
          <ac:chgData name="PJ Di Giammarino" userId="8f980b32-c29f-4ef9-9976-70362b3ed674" providerId="ADAL" clId="{D12BF2E6-0C8D-4DA9-9202-E3077A6F2993}" dt="2020-03-01T15:05:13.284" v="1979" actId="164"/>
          <ac:spMkLst>
            <pc:docMk/>
            <pc:sldMk cId="397667343" sldId="1645"/>
            <ac:spMk id="50" creationId="{7F967D73-E870-47B5-A59C-5B5D6B95E716}"/>
          </ac:spMkLst>
        </pc:spChg>
        <pc:spChg chg="add mod">
          <ac:chgData name="PJ Di Giammarino" userId="8f980b32-c29f-4ef9-9976-70362b3ed674" providerId="ADAL" clId="{D12BF2E6-0C8D-4DA9-9202-E3077A6F2993}" dt="2020-03-01T15:05:13.284" v="1979" actId="164"/>
          <ac:spMkLst>
            <pc:docMk/>
            <pc:sldMk cId="397667343" sldId="1645"/>
            <ac:spMk id="51" creationId="{B45BE844-A737-4BBE-9BC4-4D6CF6EB948F}"/>
          </ac:spMkLst>
        </pc:spChg>
        <pc:spChg chg="add mod">
          <ac:chgData name="PJ Di Giammarino" userId="8f980b32-c29f-4ef9-9976-70362b3ed674" providerId="ADAL" clId="{D12BF2E6-0C8D-4DA9-9202-E3077A6F2993}" dt="2020-03-01T15:05:13.284" v="1979" actId="164"/>
          <ac:spMkLst>
            <pc:docMk/>
            <pc:sldMk cId="397667343" sldId="1645"/>
            <ac:spMk id="52" creationId="{75576119-9963-47B4-8D17-95F792E083DB}"/>
          </ac:spMkLst>
        </pc:spChg>
        <pc:spChg chg="add mod">
          <ac:chgData name="PJ Di Giammarino" userId="8f980b32-c29f-4ef9-9976-70362b3ed674" providerId="ADAL" clId="{D12BF2E6-0C8D-4DA9-9202-E3077A6F2993}" dt="2020-03-01T15:05:13.284" v="1979" actId="164"/>
          <ac:spMkLst>
            <pc:docMk/>
            <pc:sldMk cId="397667343" sldId="1645"/>
            <ac:spMk id="53" creationId="{15D730C9-B8C4-4D14-9A48-A168A8EC157E}"/>
          </ac:spMkLst>
        </pc:spChg>
        <pc:spChg chg="add mod">
          <ac:chgData name="PJ Di Giammarino" userId="8f980b32-c29f-4ef9-9976-70362b3ed674" providerId="ADAL" clId="{D12BF2E6-0C8D-4DA9-9202-E3077A6F2993}" dt="2020-03-01T15:05:13.284" v="1979" actId="164"/>
          <ac:spMkLst>
            <pc:docMk/>
            <pc:sldMk cId="397667343" sldId="1645"/>
            <ac:spMk id="54" creationId="{52FE1995-25DF-4715-88DB-0C642FBA0F39}"/>
          </ac:spMkLst>
        </pc:spChg>
        <pc:spChg chg="add del mod">
          <ac:chgData name="PJ Di Giammarino" userId="8f980b32-c29f-4ef9-9976-70362b3ed674" providerId="ADAL" clId="{D12BF2E6-0C8D-4DA9-9202-E3077A6F2993}" dt="2020-02-26T14:54:56.644" v="1361" actId="478"/>
          <ac:spMkLst>
            <pc:docMk/>
            <pc:sldMk cId="397667343" sldId="1645"/>
            <ac:spMk id="55" creationId="{F98B2D51-D3F9-40A7-A816-E4D19AE6042E}"/>
          </ac:spMkLst>
        </pc:spChg>
        <pc:spChg chg="add mod">
          <ac:chgData name="PJ Di Giammarino" userId="8f980b32-c29f-4ef9-9976-70362b3ed674" providerId="ADAL" clId="{D12BF2E6-0C8D-4DA9-9202-E3077A6F2993}" dt="2020-03-01T15:05:13.284" v="1979" actId="164"/>
          <ac:spMkLst>
            <pc:docMk/>
            <pc:sldMk cId="397667343" sldId="1645"/>
            <ac:spMk id="56" creationId="{E5E8A3CD-67F8-4C3B-82B6-3B6F85329B6A}"/>
          </ac:spMkLst>
        </pc:spChg>
        <pc:spChg chg="add mod">
          <ac:chgData name="PJ Di Giammarino" userId="8f980b32-c29f-4ef9-9976-70362b3ed674" providerId="ADAL" clId="{D12BF2E6-0C8D-4DA9-9202-E3077A6F2993}" dt="2020-03-01T15:05:13.284" v="1979" actId="164"/>
          <ac:spMkLst>
            <pc:docMk/>
            <pc:sldMk cId="397667343" sldId="1645"/>
            <ac:spMk id="57" creationId="{C80CAD1C-E210-4B67-A924-CD64CB476D98}"/>
          </ac:spMkLst>
        </pc:spChg>
        <pc:spChg chg="add del mod">
          <ac:chgData name="PJ Di Giammarino" userId="8f980b32-c29f-4ef9-9976-70362b3ed674" providerId="ADAL" clId="{D12BF2E6-0C8D-4DA9-9202-E3077A6F2993}" dt="2020-02-26T14:55:05.195" v="1363" actId="478"/>
          <ac:spMkLst>
            <pc:docMk/>
            <pc:sldMk cId="397667343" sldId="1645"/>
            <ac:spMk id="58" creationId="{A94C9253-A55A-49E3-8C74-4C7CB37BFAF7}"/>
          </ac:spMkLst>
        </pc:spChg>
        <pc:spChg chg="add mod">
          <ac:chgData name="PJ Di Giammarino" userId="8f980b32-c29f-4ef9-9976-70362b3ed674" providerId="ADAL" clId="{D12BF2E6-0C8D-4DA9-9202-E3077A6F2993}" dt="2020-03-01T15:05:13.284" v="1979" actId="164"/>
          <ac:spMkLst>
            <pc:docMk/>
            <pc:sldMk cId="397667343" sldId="1645"/>
            <ac:spMk id="59" creationId="{CEC7E18C-AF53-49D4-AE52-8189E10E9EA0}"/>
          </ac:spMkLst>
        </pc:spChg>
        <pc:spChg chg="add mod">
          <ac:chgData name="PJ Di Giammarino" userId="8f980b32-c29f-4ef9-9976-70362b3ed674" providerId="ADAL" clId="{D12BF2E6-0C8D-4DA9-9202-E3077A6F2993}" dt="2020-03-01T15:05:13.284" v="1979" actId="164"/>
          <ac:spMkLst>
            <pc:docMk/>
            <pc:sldMk cId="397667343" sldId="1645"/>
            <ac:spMk id="60" creationId="{2DF86CFA-FAF4-4CFE-924D-7EB6C3FB793E}"/>
          </ac:spMkLst>
        </pc:spChg>
        <pc:spChg chg="add mod">
          <ac:chgData name="PJ Di Giammarino" userId="8f980b32-c29f-4ef9-9976-70362b3ed674" providerId="ADAL" clId="{D12BF2E6-0C8D-4DA9-9202-E3077A6F2993}" dt="2020-03-01T15:05:13.284" v="1979" actId="164"/>
          <ac:spMkLst>
            <pc:docMk/>
            <pc:sldMk cId="397667343" sldId="1645"/>
            <ac:spMk id="61" creationId="{350F356C-98D3-46AE-ABA5-F9D0213F94B6}"/>
          </ac:spMkLst>
        </pc:spChg>
        <pc:spChg chg="add mod">
          <ac:chgData name="PJ Di Giammarino" userId="8f980b32-c29f-4ef9-9976-70362b3ed674" providerId="ADAL" clId="{D12BF2E6-0C8D-4DA9-9202-E3077A6F2993}" dt="2020-03-01T15:05:13.284" v="1979" actId="164"/>
          <ac:spMkLst>
            <pc:docMk/>
            <pc:sldMk cId="397667343" sldId="1645"/>
            <ac:spMk id="62" creationId="{2FC4DD27-EF74-4344-ABD7-287BFAF468F4}"/>
          </ac:spMkLst>
        </pc:spChg>
        <pc:spChg chg="add mod">
          <ac:chgData name="PJ Di Giammarino" userId="8f980b32-c29f-4ef9-9976-70362b3ed674" providerId="ADAL" clId="{D12BF2E6-0C8D-4DA9-9202-E3077A6F2993}" dt="2020-03-01T15:05:13.284" v="1979" actId="164"/>
          <ac:spMkLst>
            <pc:docMk/>
            <pc:sldMk cId="397667343" sldId="1645"/>
            <ac:spMk id="63" creationId="{70D44D3D-52DF-431D-8781-2B81FCB52B4B}"/>
          </ac:spMkLst>
        </pc:spChg>
        <pc:spChg chg="add mod">
          <ac:chgData name="PJ Di Giammarino" userId="8f980b32-c29f-4ef9-9976-70362b3ed674" providerId="ADAL" clId="{D12BF2E6-0C8D-4DA9-9202-E3077A6F2993}" dt="2020-03-01T15:05:13.284" v="1979" actId="164"/>
          <ac:spMkLst>
            <pc:docMk/>
            <pc:sldMk cId="397667343" sldId="1645"/>
            <ac:spMk id="64" creationId="{FA24070E-0AE5-4CA1-8ACE-5B8D942375C7}"/>
          </ac:spMkLst>
        </pc:spChg>
        <pc:spChg chg="add mod">
          <ac:chgData name="PJ Di Giammarino" userId="8f980b32-c29f-4ef9-9976-70362b3ed674" providerId="ADAL" clId="{D12BF2E6-0C8D-4DA9-9202-E3077A6F2993}" dt="2020-03-01T15:05:13.284" v="1979" actId="164"/>
          <ac:spMkLst>
            <pc:docMk/>
            <pc:sldMk cId="397667343" sldId="1645"/>
            <ac:spMk id="65" creationId="{EB0AB465-3F96-4E59-AFFE-5A299633F49D}"/>
          </ac:spMkLst>
        </pc:spChg>
        <pc:spChg chg="add mod">
          <ac:chgData name="PJ Di Giammarino" userId="8f980b32-c29f-4ef9-9976-70362b3ed674" providerId="ADAL" clId="{D12BF2E6-0C8D-4DA9-9202-E3077A6F2993}" dt="2020-03-01T15:05:13.284" v="1979" actId="164"/>
          <ac:spMkLst>
            <pc:docMk/>
            <pc:sldMk cId="397667343" sldId="1645"/>
            <ac:spMk id="66" creationId="{CAA42BAA-C870-45AD-9393-D14CC76F755E}"/>
          </ac:spMkLst>
        </pc:spChg>
        <pc:spChg chg="add mod">
          <ac:chgData name="PJ Di Giammarino" userId="8f980b32-c29f-4ef9-9976-70362b3ed674" providerId="ADAL" clId="{D12BF2E6-0C8D-4DA9-9202-E3077A6F2993}" dt="2020-03-01T15:05:13.284" v="1979" actId="164"/>
          <ac:spMkLst>
            <pc:docMk/>
            <pc:sldMk cId="397667343" sldId="1645"/>
            <ac:spMk id="67" creationId="{200713FD-9625-4CF5-8C1D-C0B96669B984}"/>
          </ac:spMkLst>
        </pc:spChg>
        <pc:spChg chg="add mod">
          <ac:chgData name="PJ Di Giammarino" userId="8f980b32-c29f-4ef9-9976-70362b3ed674" providerId="ADAL" clId="{D12BF2E6-0C8D-4DA9-9202-E3077A6F2993}" dt="2020-03-01T15:05:13.284" v="1979" actId="164"/>
          <ac:spMkLst>
            <pc:docMk/>
            <pc:sldMk cId="397667343" sldId="1645"/>
            <ac:spMk id="68" creationId="{520A7AF5-5482-4CE5-88C6-A613DBB1F9CF}"/>
          </ac:spMkLst>
        </pc:spChg>
        <pc:spChg chg="add mod">
          <ac:chgData name="PJ Di Giammarino" userId="8f980b32-c29f-4ef9-9976-70362b3ed674" providerId="ADAL" clId="{D12BF2E6-0C8D-4DA9-9202-E3077A6F2993}" dt="2020-03-01T15:05:13.284" v="1979" actId="164"/>
          <ac:spMkLst>
            <pc:docMk/>
            <pc:sldMk cId="397667343" sldId="1645"/>
            <ac:spMk id="69" creationId="{2891D1B7-E5BA-4CAF-9B9C-B99C6CD3F4C9}"/>
          </ac:spMkLst>
        </pc:spChg>
        <pc:spChg chg="add mod">
          <ac:chgData name="PJ Di Giammarino" userId="8f980b32-c29f-4ef9-9976-70362b3ed674" providerId="ADAL" clId="{D12BF2E6-0C8D-4DA9-9202-E3077A6F2993}" dt="2020-03-01T15:05:13.284" v="1979" actId="164"/>
          <ac:spMkLst>
            <pc:docMk/>
            <pc:sldMk cId="397667343" sldId="1645"/>
            <ac:spMk id="70" creationId="{5FF5BBFB-6BC9-4C64-817B-279872FEC7B8}"/>
          </ac:spMkLst>
        </pc:spChg>
        <pc:spChg chg="add mod">
          <ac:chgData name="PJ Di Giammarino" userId="8f980b32-c29f-4ef9-9976-70362b3ed674" providerId="ADAL" clId="{D12BF2E6-0C8D-4DA9-9202-E3077A6F2993}" dt="2020-03-01T15:05:13.284" v="1979" actId="164"/>
          <ac:spMkLst>
            <pc:docMk/>
            <pc:sldMk cId="397667343" sldId="1645"/>
            <ac:spMk id="71" creationId="{0561D76C-E43F-4288-B4D7-6E659E93A4E3}"/>
          </ac:spMkLst>
        </pc:spChg>
        <pc:spChg chg="add mod">
          <ac:chgData name="PJ Di Giammarino" userId="8f980b32-c29f-4ef9-9976-70362b3ed674" providerId="ADAL" clId="{D12BF2E6-0C8D-4DA9-9202-E3077A6F2993}" dt="2020-03-01T15:05:13.284" v="1979" actId="164"/>
          <ac:spMkLst>
            <pc:docMk/>
            <pc:sldMk cId="397667343" sldId="1645"/>
            <ac:spMk id="72" creationId="{28845C32-D125-446E-B1D3-EAFE1C4F0E08}"/>
          </ac:spMkLst>
        </pc:spChg>
        <pc:spChg chg="add mod">
          <ac:chgData name="PJ Di Giammarino" userId="8f980b32-c29f-4ef9-9976-70362b3ed674" providerId="ADAL" clId="{D12BF2E6-0C8D-4DA9-9202-E3077A6F2993}" dt="2020-03-01T15:05:13.284" v="1979" actId="164"/>
          <ac:spMkLst>
            <pc:docMk/>
            <pc:sldMk cId="397667343" sldId="1645"/>
            <ac:spMk id="73" creationId="{5432D820-ABF1-41A9-8DAC-0B3CB5E7B850}"/>
          </ac:spMkLst>
        </pc:spChg>
        <pc:spChg chg="add mod">
          <ac:chgData name="PJ Di Giammarino" userId="8f980b32-c29f-4ef9-9976-70362b3ed674" providerId="ADAL" clId="{D12BF2E6-0C8D-4DA9-9202-E3077A6F2993}" dt="2020-03-01T15:05:13.284" v="1979" actId="164"/>
          <ac:spMkLst>
            <pc:docMk/>
            <pc:sldMk cId="397667343" sldId="1645"/>
            <ac:spMk id="74" creationId="{83D2291B-F799-4097-81E4-C48241D02819}"/>
          </ac:spMkLst>
        </pc:spChg>
        <pc:spChg chg="add mod">
          <ac:chgData name="PJ Di Giammarino" userId="8f980b32-c29f-4ef9-9976-70362b3ed674" providerId="ADAL" clId="{D12BF2E6-0C8D-4DA9-9202-E3077A6F2993}" dt="2020-03-01T15:05:13.284" v="1979" actId="164"/>
          <ac:spMkLst>
            <pc:docMk/>
            <pc:sldMk cId="397667343" sldId="1645"/>
            <ac:spMk id="75" creationId="{8DC4D749-036F-4FBC-86C8-05C4E1829697}"/>
          </ac:spMkLst>
        </pc:spChg>
        <pc:spChg chg="add mod">
          <ac:chgData name="PJ Di Giammarino" userId="8f980b32-c29f-4ef9-9976-70362b3ed674" providerId="ADAL" clId="{D12BF2E6-0C8D-4DA9-9202-E3077A6F2993}" dt="2020-03-01T15:05:13.284" v="1979" actId="164"/>
          <ac:spMkLst>
            <pc:docMk/>
            <pc:sldMk cId="397667343" sldId="1645"/>
            <ac:spMk id="76" creationId="{B8A726B8-D36B-4F49-BD10-C94BF72F6F81}"/>
          </ac:spMkLst>
        </pc:spChg>
        <pc:spChg chg="add mod">
          <ac:chgData name="PJ Di Giammarino" userId="8f980b32-c29f-4ef9-9976-70362b3ed674" providerId="ADAL" clId="{D12BF2E6-0C8D-4DA9-9202-E3077A6F2993}" dt="2020-03-01T15:05:13.284" v="1979" actId="164"/>
          <ac:spMkLst>
            <pc:docMk/>
            <pc:sldMk cId="397667343" sldId="1645"/>
            <ac:spMk id="77" creationId="{9DAA5EE5-2163-4245-97CF-59876E591734}"/>
          </ac:spMkLst>
        </pc:spChg>
        <pc:grpChg chg="add mod">
          <ac:chgData name="PJ Di Giammarino" userId="8f980b32-c29f-4ef9-9976-70362b3ed674" providerId="ADAL" clId="{D12BF2E6-0C8D-4DA9-9202-E3077A6F2993}" dt="2020-03-01T15:05:13.284" v="1979" actId="164"/>
          <ac:grpSpMkLst>
            <pc:docMk/>
            <pc:sldMk cId="397667343" sldId="1645"/>
            <ac:grpSpMk id="10" creationId="{F40465BA-ADD9-4147-9990-1D9D73035F77}"/>
          </ac:grpSpMkLst>
        </pc:grpChg>
        <pc:picChg chg="add del">
          <ac:chgData name="PJ Di Giammarino" userId="8f980b32-c29f-4ef9-9976-70362b3ed674" providerId="ADAL" clId="{D12BF2E6-0C8D-4DA9-9202-E3077A6F2993}" dt="2020-02-26T13:12:13.148" v="92"/>
          <ac:picMkLst>
            <pc:docMk/>
            <pc:sldMk cId="397667343" sldId="1645"/>
            <ac:picMk id="10" creationId="{835F555A-A642-4952-84FB-2F6C846B8C8D}"/>
          </ac:picMkLst>
        </pc:picChg>
      </pc:sldChg>
      <pc:sldChg chg="add">
        <pc:chgData name="PJ Di Giammarino" userId="8f980b32-c29f-4ef9-9976-70362b3ed674" providerId="ADAL" clId="{D12BF2E6-0C8D-4DA9-9202-E3077A6F2993}" dt="2020-02-26T13:08:34.612" v="0"/>
        <pc:sldMkLst>
          <pc:docMk/>
          <pc:sldMk cId="1016150387" sldId="1661"/>
        </pc:sldMkLst>
      </pc:sldChg>
    </pc:docChg>
  </pc:docChgLst>
  <pc:docChgLst>
    <pc:chgData name="PJ Di Giammarino" userId="8f980b32-c29f-4ef9-9976-70362b3ed674" providerId="ADAL" clId="{0D38DC49-57AF-47BA-B42A-A54E170B2F15}"/>
    <pc:docChg chg="undo custSel addSld modSld">
      <pc:chgData name="PJ Di Giammarino" userId="8f980b32-c29f-4ef9-9976-70362b3ed674" providerId="ADAL" clId="{0D38DC49-57AF-47BA-B42A-A54E170B2F15}" dt="2020-03-03T15:07:58.477" v="2646" actId="6549"/>
      <pc:docMkLst>
        <pc:docMk/>
      </pc:docMkLst>
      <pc:sldChg chg="modSp modAnim">
        <pc:chgData name="PJ Di Giammarino" userId="8f980b32-c29f-4ef9-9976-70362b3ed674" providerId="ADAL" clId="{0D38DC49-57AF-47BA-B42A-A54E170B2F15}" dt="2020-03-03T15:07:58.477" v="2646" actId="6549"/>
        <pc:sldMkLst>
          <pc:docMk/>
          <pc:sldMk cId="999146423" sldId="1630"/>
        </pc:sldMkLst>
        <pc:spChg chg="mod">
          <ac:chgData name="PJ Di Giammarino" userId="8f980b32-c29f-4ef9-9976-70362b3ed674" providerId="ADAL" clId="{0D38DC49-57AF-47BA-B42A-A54E170B2F15}" dt="2020-03-03T15:07:45.362" v="2638" actId="6549"/>
          <ac:spMkLst>
            <pc:docMk/>
            <pc:sldMk cId="999146423" sldId="1630"/>
            <ac:spMk id="9" creationId="{48408DE0-238C-4DE4-A485-AE843AC8A9EA}"/>
          </ac:spMkLst>
        </pc:spChg>
      </pc:sldChg>
      <pc:sldChg chg="addSp delSp modSp mod delAnim modAnim">
        <pc:chgData name="PJ Di Giammarino" userId="8f980b32-c29f-4ef9-9976-70362b3ed674" providerId="ADAL" clId="{0D38DC49-57AF-47BA-B42A-A54E170B2F15}" dt="2020-03-02T17:37:19.526" v="2621" actId="14100"/>
        <pc:sldMkLst>
          <pc:docMk/>
          <pc:sldMk cId="3787681802" sldId="1657"/>
        </pc:sldMkLst>
        <pc:spChg chg="mod topLvl">
          <ac:chgData name="PJ Di Giammarino" userId="8f980b32-c29f-4ef9-9976-70362b3ed674" providerId="ADAL" clId="{0D38DC49-57AF-47BA-B42A-A54E170B2F15}" dt="2020-03-02T17:26:08.013" v="2059" actId="165"/>
          <ac:spMkLst>
            <pc:docMk/>
            <pc:sldMk cId="3787681802" sldId="1657"/>
            <ac:spMk id="41" creationId="{573C2DD5-52FB-4225-93B1-0F537FB0B0F7}"/>
          </ac:spMkLst>
        </pc:spChg>
        <pc:spChg chg="mod topLvl">
          <ac:chgData name="PJ Di Giammarino" userId="8f980b32-c29f-4ef9-9976-70362b3ed674" providerId="ADAL" clId="{0D38DC49-57AF-47BA-B42A-A54E170B2F15}" dt="2020-03-02T17:35:36.504" v="2576" actId="165"/>
          <ac:spMkLst>
            <pc:docMk/>
            <pc:sldMk cId="3787681802" sldId="1657"/>
            <ac:spMk id="56" creationId="{A16FB5A8-9E7D-4D0D-BF1C-0E60740C3BA7}"/>
          </ac:spMkLst>
        </pc:spChg>
        <pc:spChg chg="mod topLvl">
          <ac:chgData name="PJ Di Giammarino" userId="8f980b32-c29f-4ef9-9976-70362b3ed674" providerId="ADAL" clId="{0D38DC49-57AF-47BA-B42A-A54E170B2F15}" dt="2020-03-02T17:37:19.526" v="2621" actId="14100"/>
          <ac:spMkLst>
            <pc:docMk/>
            <pc:sldMk cId="3787681802" sldId="1657"/>
            <ac:spMk id="57" creationId="{F54991B3-7D6A-4393-BC59-21073A7F6292}"/>
          </ac:spMkLst>
        </pc:spChg>
        <pc:spChg chg="mod topLvl">
          <ac:chgData name="PJ Di Giammarino" userId="8f980b32-c29f-4ef9-9976-70362b3ed674" providerId="ADAL" clId="{0D38DC49-57AF-47BA-B42A-A54E170B2F15}" dt="2020-03-02T17:35:41.872" v="2578" actId="1076"/>
          <ac:spMkLst>
            <pc:docMk/>
            <pc:sldMk cId="3787681802" sldId="1657"/>
            <ac:spMk id="58" creationId="{88DC2C5D-BBFC-45FC-A8DD-FA9F65A3DC12}"/>
          </ac:spMkLst>
        </pc:spChg>
        <pc:spChg chg="mod topLvl">
          <ac:chgData name="PJ Di Giammarino" userId="8f980b32-c29f-4ef9-9976-70362b3ed674" providerId="ADAL" clId="{0D38DC49-57AF-47BA-B42A-A54E170B2F15}" dt="2020-03-02T17:37:16.138" v="2620" actId="1076"/>
          <ac:spMkLst>
            <pc:docMk/>
            <pc:sldMk cId="3787681802" sldId="1657"/>
            <ac:spMk id="59" creationId="{C78D8C55-DC07-4AE9-A635-47466EFBFAAB}"/>
          </ac:spMkLst>
        </pc:spChg>
        <pc:spChg chg="mod topLvl">
          <ac:chgData name="PJ Di Giammarino" userId="8f980b32-c29f-4ef9-9976-70362b3ed674" providerId="ADAL" clId="{0D38DC49-57AF-47BA-B42A-A54E170B2F15}" dt="2020-03-02T17:36:41.007" v="2613" actId="1036"/>
          <ac:spMkLst>
            <pc:docMk/>
            <pc:sldMk cId="3787681802" sldId="1657"/>
            <ac:spMk id="60" creationId="{AE1D5C4C-9EE5-4E78-9389-11159BCF2B29}"/>
          </ac:spMkLst>
        </pc:spChg>
        <pc:spChg chg="mod topLvl">
          <ac:chgData name="PJ Di Giammarino" userId="8f980b32-c29f-4ef9-9976-70362b3ed674" providerId="ADAL" clId="{0D38DC49-57AF-47BA-B42A-A54E170B2F15}" dt="2020-03-02T17:36:41.007" v="2613" actId="1036"/>
          <ac:spMkLst>
            <pc:docMk/>
            <pc:sldMk cId="3787681802" sldId="1657"/>
            <ac:spMk id="61" creationId="{C2482F80-8C9F-4D5A-A42A-31902D3FC82F}"/>
          </ac:spMkLst>
        </pc:spChg>
        <pc:spChg chg="mod topLvl">
          <ac:chgData name="PJ Di Giammarino" userId="8f980b32-c29f-4ef9-9976-70362b3ed674" providerId="ADAL" clId="{0D38DC49-57AF-47BA-B42A-A54E170B2F15}" dt="2020-03-02T17:36:55.288" v="2614" actId="1076"/>
          <ac:spMkLst>
            <pc:docMk/>
            <pc:sldMk cId="3787681802" sldId="1657"/>
            <ac:spMk id="62" creationId="{5BBCAE95-B735-48E6-87EB-D22BB0695F41}"/>
          </ac:spMkLst>
        </pc:spChg>
        <pc:spChg chg="mod topLvl">
          <ac:chgData name="PJ Di Giammarino" userId="8f980b32-c29f-4ef9-9976-70362b3ed674" providerId="ADAL" clId="{0D38DC49-57AF-47BA-B42A-A54E170B2F15}" dt="2020-03-02T17:36:41.007" v="2613" actId="1036"/>
          <ac:spMkLst>
            <pc:docMk/>
            <pc:sldMk cId="3787681802" sldId="1657"/>
            <ac:spMk id="64" creationId="{1F3F7F4C-93D5-4456-BBC0-FA1AF2D0F363}"/>
          </ac:spMkLst>
        </pc:spChg>
        <pc:spChg chg="add mod">
          <ac:chgData name="PJ Di Giammarino" userId="8f980b32-c29f-4ef9-9976-70362b3ed674" providerId="ADAL" clId="{0D38DC49-57AF-47BA-B42A-A54E170B2F15}" dt="2020-03-02T17:35:23.306" v="2575" actId="1076"/>
          <ac:spMkLst>
            <pc:docMk/>
            <pc:sldMk cId="3787681802" sldId="1657"/>
            <ac:spMk id="65" creationId="{6FE7BC03-71BA-437F-AAFB-98EC164F6FD5}"/>
          </ac:spMkLst>
        </pc:spChg>
        <pc:spChg chg="add mod">
          <ac:chgData name="PJ Di Giammarino" userId="8f980b32-c29f-4ef9-9976-70362b3ed674" providerId="ADAL" clId="{0D38DC49-57AF-47BA-B42A-A54E170B2F15}" dt="2020-03-02T17:35:59.683" v="2581" actId="1076"/>
          <ac:spMkLst>
            <pc:docMk/>
            <pc:sldMk cId="3787681802" sldId="1657"/>
            <ac:spMk id="66" creationId="{958F38DB-A9A3-416F-845F-155DB7603DFA}"/>
          </ac:spMkLst>
        </pc:spChg>
        <pc:spChg chg="mod topLvl">
          <ac:chgData name="PJ Di Giammarino" userId="8f980b32-c29f-4ef9-9976-70362b3ed674" providerId="ADAL" clId="{0D38DC49-57AF-47BA-B42A-A54E170B2F15}" dt="2020-03-02T17:36:15.811" v="2585" actId="1076"/>
          <ac:spMkLst>
            <pc:docMk/>
            <pc:sldMk cId="3787681802" sldId="1657"/>
            <ac:spMk id="68" creationId="{74196683-6FC2-4F9D-9AE6-A77641D961DB}"/>
          </ac:spMkLst>
        </pc:spChg>
        <pc:spChg chg="mod topLvl">
          <ac:chgData name="PJ Di Giammarino" userId="8f980b32-c29f-4ef9-9976-70362b3ed674" providerId="ADAL" clId="{0D38DC49-57AF-47BA-B42A-A54E170B2F15}" dt="2020-03-02T17:36:04.977" v="2582" actId="165"/>
          <ac:spMkLst>
            <pc:docMk/>
            <pc:sldMk cId="3787681802" sldId="1657"/>
            <ac:spMk id="69" creationId="{502CC143-D8C0-441F-B980-CDCB05A8A185}"/>
          </ac:spMkLst>
        </pc:spChg>
        <pc:spChg chg="mod topLvl">
          <ac:chgData name="PJ Di Giammarino" userId="8f980b32-c29f-4ef9-9976-70362b3ed674" providerId="ADAL" clId="{0D38DC49-57AF-47BA-B42A-A54E170B2F15}" dt="2020-03-02T17:36:12.911" v="2584" actId="1076"/>
          <ac:spMkLst>
            <pc:docMk/>
            <pc:sldMk cId="3787681802" sldId="1657"/>
            <ac:spMk id="70" creationId="{0F2C3B1B-A07A-46FD-A38A-86ADBDF76F6C}"/>
          </ac:spMkLst>
        </pc:spChg>
        <pc:spChg chg="mod topLvl">
          <ac:chgData name="PJ Di Giammarino" userId="8f980b32-c29f-4ef9-9976-70362b3ed674" providerId="ADAL" clId="{0D38DC49-57AF-47BA-B42A-A54E170B2F15}" dt="2020-03-02T17:37:10.357" v="2619" actId="1076"/>
          <ac:spMkLst>
            <pc:docMk/>
            <pc:sldMk cId="3787681802" sldId="1657"/>
            <ac:spMk id="71" creationId="{83F78514-2675-4EBC-A8BF-8DD38D3F4CE1}"/>
          </ac:spMkLst>
        </pc:spChg>
        <pc:spChg chg="mod topLvl">
          <ac:chgData name="PJ Di Giammarino" userId="8f980b32-c29f-4ef9-9976-70362b3ed674" providerId="ADAL" clId="{0D38DC49-57AF-47BA-B42A-A54E170B2F15}" dt="2020-03-02T17:36:23.025" v="2587" actId="1076"/>
          <ac:spMkLst>
            <pc:docMk/>
            <pc:sldMk cId="3787681802" sldId="1657"/>
            <ac:spMk id="72" creationId="{5693EB7F-7411-463D-89FB-04FEB5F68781}"/>
          </ac:spMkLst>
        </pc:spChg>
        <pc:grpChg chg="add del mod">
          <ac:chgData name="PJ Di Giammarino" userId="8f980b32-c29f-4ef9-9976-70362b3ed674" providerId="ADAL" clId="{0D38DC49-57AF-47BA-B42A-A54E170B2F15}" dt="2020-03-02T17:26:09.691" v="2060" actId="21"/>
          <ac:grpSpMkLst>
            <pc:docMk/>
            <pc:sldMk cId="3787681802" sldId="1657"/>
            <ac:grpSpMk id="40" creationId="{E85BE746-1139-45FC-AAB6-D0E8EE8181BA}"/>
          </ac:grpSpMkLst>
        </pc:grpChg>
        <pc:grpChg chg="mod topLvl">
          <ac:chgData name="PJ Di Giammarino" userId="8f980b32-c29f-4ef9-9976-70362b3ed674" providerId="ADAL" clId="{0D38DC49-57AF-47BA-B42A-A54E170B2F15}" dt="2020-03-02T17:26:08.013" v="2059" actId="165"/>
          <ac:grpSpMkLst>
            <pc:docMk/>
            <pc:sldMk cId="3787681802" sldId="1657"/>
            <ac:grpSpMk id="42" creationId="{70862140-33A9-4AFB-A67C-9EBEDF5EE596}"/>
          </ac:grpSpMkLst>
        </pc:grpChg>
        <pc:grpChg chg="del mod">
          <ac:chgData name="PJ Di Giammarino" userId="8f980b32-c29f-4ef9-9976-70362b3ed674" providerId="ADAL" clId="{0D38DC49-57AF-47BA-B42A-A54E170B2F15}" dt="2020-03-02T17:34:17.642" v="2565" actId="21"/>
          <ac:grpSpMkLst>
            <pc:docMk/>
            <pc:sldMk cId="3787681802" sldId="1657"/>
            <ac:grpSpMk id="47" creationId="{9734BFF2-5CFD-4399-A9E1-428EE99723CF}"/>
          </ac:grpSpMkLst>
        </pc:grpChg>
        <pc:grpChg chg="add del mod">
          <ac:chgData name="PJ Di Giammarino" userId="8f980b32-c29f-4ef9-9976-70362b3ed674" providerId="ADAL" clId="{0D38DC49-57AF-47BA-B42A-A54E170B2F15}" dt="2020-03-02T17:35:36.504" v="2576" actId="165"/>
          <ac:grpSpMkLst>
            <pc:docMk/>
            <pc:sldMk cId="3787681802" sldId="1657"/>
            <ac:grpSpMk id="55" creationId="{E223493D-8B3C-499C-98E3-C4B870CB30FB}"/>
          </ac:grpSpMkLst>
        </pc:grpChg>
        <pc:grpChg chg="add del mod">
          <ac:chgData name="PJ Di Giammarino" userId="8f980b32-c29f-4ef9-9976-70362b3ed674" providerId="ADAL" clId="{0D38DC49-57AF-47BA-B42A-A54E170B2F15}" dt="2020-03-02T17:36:04.977" v="2582" actId="165"/>
          <ac:grpSpMkLst>
            <pc:docMk/>
            <pc:sldMk cId="3787681802" sldId="1657"/>
            <ac:grpSpMk id="67" creationId="{EA1E338E-6904-4BD3-8D18-514F899B024B}"/>
          </ac:grpSpMkLst>
        </pc:grpChg>
        <pc:picChg chg="add del">
          <ac:chgData name="PJ Di Giammarino" userId="8f980b32-c29f-4ef9-9976-70362b3ed674" providerId="ADAL" clId="{0D38DC49-57AF-47BA-B42A-A54E170B2F15}" dt="2020-03-02T17:33:46.280" v="2561"/>
          <ac:picMkLst>
            <pc:docMk/>
            <pc:sldMk cId="3787681802" sldId="1657"/>
            <ac:picMk id="2" creationId="{A2C51EF6-793D-4E9E-B399-E85E1677C02F}"/>
          </ac:picMkLst>
        </pc:picChg>
        <pc:picChg chg="mod topLvl">
          <ac:chgData name="PJ Di Giammarino" userId="8f980b32-c29f-4ef9-9976-70362b3ed674" providerId="ADAL" clId="{0D38DC49-57AF-47BA-B42A-A54E170B2F15}" dt="2020-03-02T17:35:36.504" v="2576" actId="165"/>
          <ac:picMkLst>
            <pc:docMk/>
            <pc:sldMk cId="3787681802" sldId="1657"/>
            <ac:picMk id="63" creationId="{E0B9CD37-B380-41C8-B175-952822A5B757}"/>
          </ac:picMkLst>
        </pc:picChg>
        <pc:picChg chg="mod topLvl">
          <ac:chgData name="PJ Di Giammarino" userId="8f980b32-c29f-4ef9-9976-70362b3ed674" providerId="ADAL" clId="{0D38DC49-57AF-47BA-B42A-A54E170B2F15}" dt="2020-03-02T17:36:07.947" v="2583" actId="14100"/>
          <ac:picMkLst>
            <pc:docMk/>
            <pc:sldMk cId="3787681802" sldId="1657"/>
            <ac:picMk id="73" creationId="{A780AD91-56CC-457A-9BAE-E358951829B3}"/>
          </ac:picMkLst>
        </pc:picChg>
      </pc:sldChg>
      <pc:sldChg chg="add">
        <pc:chgData name="PJ Di Giammarino" userId="8f980b32-c29f-4ef9-9976-70362b3ed674" providerId="ADAL" clId="{0D38DC49-57AF-47BA-B42A-A54E170B2F15}" dt="2020-03-02T16:58:35.692" v="0"/>
        <pc:sldMkLst>
          <pc:docMk/>
          <pc:sldMk cId="2818703412" sldId="1669"/>
        </pc:sldMkLst>
      </pc:sldChg>
      <pc:sldChg chg="modSp add mod modAnim">
        <pc:chgData name="PJ Di Giammarino" userId="8f980b32-c29f-4ef9-9976-70362b3ed674" providerId="ADAL" clId="{0D38DC49-57AF-47BA-B42A-A54E170B2F15}" dt="2020-03-02T17:52:22.223" v="2630" actId="20577"/>
        <pc:sldMkLst>
          <pc:docMk/>
          <pc:sldMk cId="3288174450" sldId="1670"/>
        </pc:sldMkLst>
        <pc:spChg chg="mod">
          <ac:chgData name="PJ Di Giammarino" userId="8f980b32-c29f-4ef9-9976-70362b3ed674" providerId="ADAL" clId="{0D38DC49-57AF-47BA-B42A-A54E170B2F15}" dt="2020-03-02T17:52:22.223" v="2630" actId="20577"/>
          <ac:spMkLst>
            <pc:docMk/>
            <pc:sldMk cId="3288174450" sldId="1670"/>
            <ac:spMk id="2" creationId="{650453DB-D389-4973-8573-DEEE81F8C731}"/>
          </ac:spMkLst>
        </pc:spChg>
        <pc:spChg chg="mod">
          <ac:chgData name="PJ Di Giammarino" userId="8f980b32-c29f-4ef9-9976-70362b3ed674" providerId="ADAL" clId="{0D38DC49-57AF-47BA-B42A-A54E170B2F15}" dt="2020-03-02T16:58:47.603" v="13" actId="6549"/>
          <ac:spMkLst>
            <pc:docMk/>
            <pc:sldMk cId="3288174450" sldId="1670"/>
            <ac:spMk id="3" creationId="{116F280D-678F-4CB3-8F77-832DA16A1319}"/>
          </ac:spMkLst>
        </pc:spChg>
      </pc:sldChg>
      <pc:sldChg chg="add">
        <pc:chgData name="PJ Di Giammarino" userId="8f980b32-c29f-4ef9-9976-70362b3ed674" providerId="ADAL" clId="{0D38DC49-57AF-47BA-B42A-A54E170B2F15}" dt="2020-03-02T16:58:35.692" v="0"/>
        <pc:sldMkLst>
          <pc:docMk/>
          <pc:sldMk cId="3145082597" sldId="1673"/>
        </pc:sldMkLst>
      </pc:sldChg>
      <pc:sldChg chg="addSp delSp modSp add mod modAnim">
        <pc:chgData name="PJ Di Giammarino" userId="8f980b32-c29f-4ef9-9976-70362b3ed674" providerId="ADAL" clId="{0D38DC49-57AF-47BA-B42A-A54E170B2F15}" dt="2020-03-02T17:35:47.136" v="2579" actId="21"/>
        <pc:sldMkLst>
          <pc:docMk/>
          <pc:sldMk cId="2040163779" sldId="1674"/>
        </pc:sldMkLst>
        <pc:spChg chg="del">
          <ac:chgData name="PJ Di Giammarino" userId="8f980b32-c29f-4ef9-9976-70362b3ed674" providerId="ADAL" clId="{0D38DC49-57AF-47BA-B42A-A54E170B2F15}" dt="2020-03-02T17:26:18.465" v="2062" actId="478"/>
          <ac:spMkLst>
            <pc:docMk/>
            <pc:sldMk cId="2040163779" sldId="1674"/>
            <ac:spMk id="2" creationId="{9BBBB1C3-18A9-4031-A4C2-98A96BC9C54D}"/>
          </ac:spMkLst>
        </pc:spChg>
        <pc:spChg chg="mod topLvl">
          <ac:chgData name="PJ Di Giammarino" userId="8f980b32-c29f-4ef9-9976-70362b3ed674" providerId="ADAL" clId="{0D38DC49-57AF-47BA-B42A-A54E170B2F15}" dt="2020-03-02T17:33:41.141" v="2559" actId="164"/>
          <ac:spMkLst>
            <pc:docMk/>
            <pc:sldMk cId="2040163779" sldId="1674"/>
            <ac:spMk id="5" creationId="{CC57F763-0B17-4567-9D4F-E654ED807ADA}"/>
          </ac:spMkLst>
        </pc:spChg>
        <pc:spChg chg="mod topLvl">
          <ac:chgData name="PJ Di Giammarino" userId="8f980b32-c29f-4ef9-9976-70362b3ed674" providerId="ADAL" clId="{0D38DC49-57AF-47BA-B42A-A54E170B2F15}" dt="2020-03-02T17:33:41.141" v="2559" actId="164"/>
          <ac:spMkLst>
            <pc:docMk/>
            <pc:sldMk cId="2040163779" sldId="1674"/>
            <ac:spMk id="7" creationId="{871D4751-BE89-41FC-A7F3-BE64949DD324}"/>
          </ac:spMkLst>
        </pc:spChg>
        <pc:spChg chg="mod topLvl">
          <ac:chgData name="PJ Di Giammarino" userId="8f980b32-c29f-4ef9-9976-70362b3ed674" providerId="ADAL" clId="{0D38DC49-57AF-47BA-B42A-A54E170B2F15}" dt="2020-03-02T17:33:41.141" v="2559" actId="164"/>
          <ac:spMkLst>
            <pc:docMk/>
            <pc:sldMk cId="2040163779" sldId="1674"/>
            <ac:spMk id="8" creationId="{EBFFDA2D-3F74-43BF-870A-2BD0FBEADA7F}"/>
          </ac:spMkLst>
        </pc:spChg>
        <pc:spChg chg="mod topLvl">
          <ac:chgData name="PJ Di Giammarino" userId="8f980b32-c29f-4ef9-9976-70362b3ed674" providerId="ADAL" clId="{0D38DC49-57AF-47BA-B42A-A54E170B2F15}" dt="2020-03-02T17:33:41.141" v="2559" actId="164"/>
          <ac:spMkLst>
            <pc:docMk/>
            <pc:sldMk cId="2040163779" sldId="1674"/>
            <ac:spMk id="9" creationId="{A3B7183E-D24D-4F53-8CF1-040F496566FE}"/>
          </ac:spMkLst>
        </pc:spChg>
        <pc:spChg chg="mod topLvl">
          <ac:chgData name="PJ Di Giammarino" userId="8f980b32-c29f-4ef9-9976-70362b3ed674" providerId="ADAL" clId="{0D38DC49-57AF-47BA-B42A-A54E170B2F15}" dt="2020-03-02T17:33:41.141" v="2559" actId="164"/>
          <ac:spMkLst>
            <pc:docMk/>
            <pc:sldMk cId="2040163779" sldId="1674"/>
            <ac:spMk id="10" creationId="{91138DF7-1552-4501-A096-055C182273CC}"/>
          </ac:spMkLst>
        </pc:spChg>
        <pc:spChg chg="mod topLvl">
          <ac:chgData name="PJ Di Giammarino" userId="8f980b32-c29f-4ef9-9976-70362b3ed674" providerId="ADAL" clId="{0D38DC49-57AF-47BA-B42A-A54E170B2F15}" dt="2020-03-02T17:33:41.141" v="2559" actId="164"/>
          <ac:spMkLst>
            <pc:docMk/>
            <pc:sldMk cId="2040163779" sldId="1674"/>
            <ac:spMk id="11" creationId="{C2A92CD0-4DD8-49FA-A2FD-B317021D11ED}"/>
          </ac:spMkLst>
        </pc:spChg>
        <pc:spChg chg="mod topLvl">
          <ac:chgData name="PJ Di Giammarino" userId="8f980b32-c29f-4ef9-9976-70362b3ed674" providerId="ADAL" clId="{0D38DC49-57AF-47BA-B42A-A54E170B2F15}" dt="2020-03-02T17:33:41.141" v="2559" actId="164"/>
          <ac:spMkLst>
            <pc:docMk/>
            <pc:sldMk cId="2040163779" sldId="1674"/>
            <ac:spMk id="12" creationId="{157CC289-3E74-4CB7-901E-6D9774B9A616}"/>
          </ac:spMkLst>
        </pc:spChg>
        <pc:spChg chg="add mod">
          <ac:chgData name="PJ Di Giammarino" userId="8f980b32-c29f-4ef9-9976-70362b3ed674" providerId="ADAL" clId="{0D38DC49-57AF-47BA-B42A-A54E170B2F15}" dt="2020-03-02T17:33:41.141" v="2559" actId="164"/>
          <ac:spMkLst>
            <pc:docMk/>
            <pc:sldMk cId="2040163779" sldId="1674"/>
            <ac:spMk id="15" creationId="{D4FFBA20-0DD3-47B5-A5B7-F5BC93F3B62E}"/>
          </ac:spMkLst>
        </pc:spChg>
        <pc:spChg chg="del mod topLvl">
          <ac:chgData name="PJ Di Giammarino" userId="8f980b32-c29f-4ef9-9976-70362b3ed674" providerId="ADAL" clId="{0D38DC49-57AF-47BA-B42A-A54E170B2F15}" dt="2020-03-02T17:35:47.136" v="2579" actId="21"/>
          <ac:spMkLst>
            <pc:docMk/>
            <pc:sldMk cId="2040163779" sldId="1674"/>
            <ac:spMk id="18" creationId="{EFD3F483-2C19-4737-AB91-7B5ADA17EA14}"/>
          </ac:spMkLst>
        </pc:spChg>
        <pc:spChg chg="del">
          <ac:chgData name="PJ Di Giammarino" userId="8f980b32-c29f-4ef9-9976-70362b3ed674" providerId="ADAL" clId="{0D38DC49-57AF-47BA-B42A-A54E170B2F15}" dt="2020-03-02T17:35:10.796" v="2573" actId="21"/>
          <ac:spMkLst>
            <pc:docMk/>
            <pc:sldMk cId="2040163779" sldId="1674"/>
            <ac:spMk id="25" creationId="{376A3BB7-F395-43D5-AC76-6DF34B440A22}"/>
          </ac:spMkLst>
        </pc:spChg>
        <pc:grpChg chg="add del">
          <ac:chgData name="PJ Di Giammarino" userId="8f980b32-c29f-4ef9-9976-70362b3ed674" providerId="ADAL" clId="{0D38DC49-57AF-47BA-B42A-A54E170B2F15}" dt="2020-03-02T17:26:24.426" v="2064" actId="165"/>
          <ac:grpSpMkLst>
            <pc:docMk/>
            <pc:sldMk cId="2040163779" sldId="1674"/>
            <ac:grpSpMk id="4" creationId="{88137398-E947-44B2-95DE-2F1131714D0B}"/>
          </ac:grpSpMkLst>
        </pc:grpChg>
        <pc:grpChg chg="del mod topLvl">
          <ac:chgData name="PJ Di Giammarino" userId="8f980b32-c29f-4ef9-9976-70362b3ed674" providerId="ADAL" clId="{0D38DC49-57AF-47BA-B42A-A54E170B2F15}" dt="2020-03-02T17:27:43.056" v="2065" actId="165"/>
          <ac:grpSpMkLst>
            <pc:docMk/>
            <pc:sldMk cId="2040163779" sldId="1674"/>
            <ac:grpSpMk id="6" creationId="{52A04352-0637-494C-80FD-93EE32F06737}"/>
          </ac:grpSpMkLst>
        </pc:grpChg>
        <pc:grpChg chg="add del mod">
          <ac:chgData name="PJ Di Giammarino" userId="8f980b32-c29f-4ef9-9976-70362b3ed674" providerId="ADAL" clId="{0D38DC49-57AF-47BA-B42A-A54E170B2F15}" dt="2020-03-02T17:34:25.200" v="2566" actId="478"/>
          <ac:grpSpMkLst>
            <pc:docMk/>
            <pc:sldMk cId="2040163779" sldId="1674"/>
            <ac:grpSpMk id="16" creationId="{864BF834-D304-4AB6-B2BD-1FD4231EC2C3}"/>
          </ac:grpSpMkLst>
        </pc:grpChg>
        <pc:grpChg chg="add del mod">
          <ac:chgData name="PJ Di Giammarino" userId="8f980b32-c29f-4ef9-9976-70362b3ed674" providerId="ADAL" clId="{0D38DC49-57AF-47BA-B42A-A54E170B2F15}" dt="2020-03-02T17:34:32.408" v="2569" actId="165"/>
          <ac:grpSpMkLst>
            <pc:docMk/>
            <pc:sldMk cId="2040163779" sldId="1674"/>
            <ac:grpSpMk id="17" creationId="{0CFCA0DA-D8E9-4C2D-A531-84E10CAA0976}"/>
          </ac:grpSpMkLst>
        </pc:grpChg>
        <pc:grpChg chg="del mod topLvl">
          <ac:chgData name="PJ Di Giammarino" userId="8f980b32-c29f-4ef9-9976-70362b3ed674" providerId="ADAL" clId="{0D38DC49-57AF-47BA-B42A-A54E170B2F15}" dt="2020-03-02T17:35:47.136" v="2579" actId="21"/>
          <ac:grpSpMkLst>
            <pc:docMk/>
            <pc:sldMk cId="2040163779" sldId="1674"/>
            <ac:grpSpMk id="19" creationId="{B58BE230-957C-491C-89CF-7DE039C74DAF}"/>
          </ac:grpSpMkLst>
        </pc:grpChg>
        <pc:picChg chg="del mod topLvl">
          <ac:chgData name="PJ Di Giammarino" userId="8f980b32-c29f-4ef9-9976-70362b3ed674" providerId="ADAL" clId="{0D38DC49-57AF-47BA-B42A-A54E170B2F15}" dt="2020-03-02T17:27:45.445" v="2066" actId="478"/>
          <ac:picMkLst>
            <pc:docMk/>
            <pc:sldMk cId="2040163779" sldId="1674"/>
            <ac:picMk id="13" creationId="{AE41E11E-173B-4441-A880-5CDB9982D836}"/>
          </ac:picMkLst>
        </pc:picChg>
        <pc:picChg chg="add mod">
          <ac:chgData name="PJ Di Giammarino" userId="8f980b32-c29f-4ef9-9976-70362b3ed674" providerId="ADAL" clId="{0D38DC49-57AF-47BA-B42A-A54E170B2F15}" dt="2020-03-02T17:33:41.141" v="2559" actId="164"/>
          <ac:picMkLst>
            <pc:docMk/>
            <pc:sldMk cId="2040163779" sldId="1674"/>
            <ac:picMk id="14" creationId="{C047D2FD-164A-46B5-B94F-0EB8ED35737D}"/>
          </ac:picMkLst>
        </pc:picChg>
      </pc:sldChg>
    </pc:docChg>
  </pc:docChgLst>
  <pc:docChgLst>
    <pc:chgData name="Haley Kain" userId="7b55eca3-ca3f-46e0-a7b5-fa084a41883e" providerId="ADAL" clId="{A746EE30-A95B-4893-8605-7A5BD5333FB6}"/>
    <pc:docChg chg="undo custSel addSld modSld">
      <pc:chgData name="Haley Kain" userId="7b55eca3-ca3f-46e0-a7b5-fa084a41883e" providerId="ADAL" clId="{A746EE30-A95B-4893-8605-7A5BD5333FB6}" dt="2020-03-18T14:38:55.892" v="88" actId="1076"/>
      <pc:docMkLst>
        <pc:docMk/>
      </pc:docMkLst>
      <pc:sldChg chg="addSp delSp modSp mod">
        <pc:chgData name="Haley Kain" userId="7b55eca3-ca3f-46e0-a7b5-fa084a41883e" providerId="ADAL" clId="{A746EE30-A95B-4893-8605-7A5BD5333FB6}" dt="2020-03-16T11:42:25.304" v="10" actId="404"/>
        <pc:sldMkLst>
          <pc:docMk/>
          <pc:sldMk cId="397667343" sldId="1645"/>
        </pc:sldMkLst>
        <pc:spChg chg="add">
          <ac:chgData name="Haley Kain" userId="7b55eca3-ca3f-46e0-a7b5-fa084a41883e" providerId="ADAL" clId="{A746EE30-A95B-4893-8605-7A5BD5333FB6}" dt="2020-03-16T11:41:39.875" v="2"/>
          <ac:spMkLst>
            <pc:docMk/>
            <pc:sldMk cId="397667343" sldId="1645"/>
            <ac:spMk id="78" creationId="{4FDF883B-61A9-429D-B47B-EF59B554B2DC}"/>
          </ac:spMkLst>
        </pc:spChg>
        <pc:spChg chg="add">
          <ac:chgData name="Haley Kain" userId="7b55eca3-ca3f-46e0-a7b5-fa084a41883e" providerId="ADAL" clId="{A746EE30-A95B-4893-8605-7A5BD5333FB6}" dt="2020-03-16T11:41:39.875" v="2"/>
          <ac:spMkLst>
            <pc:docMk/>
            <pc:sldMk cId="397667343" sldId="1645"/>
            <ac:spMk id="79" creationId="{35EE6254-AB38-4EE1-A2A4-30BC38F117F8}"/>
          </ac:spMkLst>
        </pc:spChg>
        <pc:spChg chg="add">
          <ac:chgData name="Haley Kain" userId="7b55eca3-ca3f-46e0-a7b5-fa084a41883e" providerId="ADAL" clId="{A746EE30-A95B-4893-8605-7A5BD5333FB6}" dt="2020-03-16T11:41:39.875" v="2"/>
          <ac:spMkLst>
            <pc:docMk/>
            <pc:sldMk cId="397667343" sldId="1645"/>
            <ac:spMk id="80" creationId="{D70B3D5A-9205-4F22-8945-A9437F94F189}"/>
          </ac:spMkLst>
        </pc:spChg>
        <pc:spChg chg="add">
          <ac:chgData name="Haley Kain" userId="7b55eca3-ca3f-46e0-a7b5-fa084a41883e" providerId="ADAL" clId="{A746EE30-A95B-4893-8605-7A5BD5333FB6}" dt="2020-03-16T11:41:39.875" v="2"/>
          <ac:spMkLst>
            <pc:docMk/>
            <pc:sldMk cId="397667343" sldId="1645"/>
            <ac:spMk id="81" creationId="{C87F5D3F-B7EF-4FE4-885E-7E4E1853B956}"/>
          </ac:spMkLst>
        </pc:spChg>
        <pc:spChg chg="add">
          <ac:chgData name="Haley Kain" userId="7b55eca3-ca3f-46e0-a7b5-fa084a41883e" providerId="ADAL" clId="{A746EE30-A95B-4893-8605-7A5BD5333FB6}" dt="2020-03-16T11:41:39.875" v="2"/>
          <ac:spMkLst>
            <pc:docMk/>
            <pc:sldMk cId="397667343" sldId="1645"/>
            <ac:spMk id="82" creationId="{8E6B7024-8E8A-41CF-B8F2-A9D624E3B286}"/>
          </ac:spMkLst>
        </pc:spChg>
        <pc:spChg chg="add">
          <ac:chgData name="Haley Kain" userId="7b55eca3-ca3f-46e0-a7b5-fa084a41883e" providerId="ADAL" clId="{A746EE30-A95B-4893-8605-7A5BD5333FB6}" dt="2020-03-16T11:41:39.875" v="2"/>
          <ac:spMkLst>
            <pc:docMk/>
            <pc:sldMk cId="397667343" sldId="1645"/>
            <ac:spMk id="83" creationId="{3340ADC9-B91F-455B-A3DD-4E426CC978C4}"/>
          </ac:spMkLst>
        </pc:spChg>
        <pc:spChg chg="add">
          <ac:chgData name="Haley Kain" userId="7b55eca3-ca3f-46e0-a7b5-fa084a41883e" providerId="ADAL" clId="{A746EE30-A95B-4893-8605-7A5BD5333FB6}" dt="2020-03-16T11:41:39.875" v="2"/>
          <ac:spMkLst>
            <pc:docMk/>
            <pc:sldMk cId="397667343" sldId="1645"/>
            <ac:spMk id="84" creationId="{29509CC1-6421-4EF5-8338-720D3AE55A4D}"/>
          </ac:spMkLst>
        </pc:spChg>
        <pc:spChg chg="add mod">
          <ac:chgData name="Haley Kain" userId="7b55eca3-ca3f-46e0-a7b5-fa084a41883e" providerId="ADAL" clId="{A746EE30-A95B-4893-8605-7A5BD5333FB6}" dt="2020-03-16T11:42:17.527" v="7" actId="14100"/>
          <ac:spMkLst>
            <pc:docMk/>
            <pc:sldMk cId="397667343" sldId="1645"/>
            <ac:spMk id="85" creationId="{4AD1701E-BF44-4EA5-9B25-02E523D94075}"/>
          </ac:spMkLst>
        </pc:spChg>
        <pc:spChg chg="add">
          <ac:chgData name="Haley Kain" userId="7b55eca3-ca3f-46e0-a7b5-fa084a41883e" providerId="ADAL" clId="{A746EE30-A95B-4893-8605-7A5BD5333FB6}" dt="2020-03-16T11:41:39.875" v="2"/>
          <ac:spMkLst>
            <pc:docMk/>
            <pc:sldMk cId="397667343" sldId="1645"/>
            <ac:spMk id="86" creationId="{BBF36AD8-D8FB-425C-8EF3-97194958F245}"/>
          </ac:spMkLst>
        </pc:spChg>
        <pc:spChg chg="add">
          <ac:chgData name="Haley Kain" userId="7b55eca3-ca3f-46e0-a7b5-fa084a41883e" providerId="ADAL" clId="{A746EE30-A95B-4893-8605-7A5BD5333FB6}" dt="2020-03-16T11:41:39.875" v="2"/>
          <ac:spMkLst>
            <pc:docMk/>
            <pc:sldMk cId="397667343" sldId="1645"/>
            <ac:spMk id="87" creationId="{D56A67FF-3D99-4489-8BBE-83446D0ECE74}"/>
          </ac:spMkLst>
        </pc:spChg>
        <pc:spChg chg="add">
          <ac:chgData name="Haley Kain" userId="7b55eca3-ca3f-46e0-a7b5-fa084a41883e" providerId="ADAL" clId="{A746EE30-A95B-4893-8605-7A5BD5333FB6}" dt="2020-03-16T11:41:39.875" v="2"/>
          <ac:spMkLst>
            <pc:docMk/>
            <pc:sldMk cId="397667343" sldId="1645"/>
            <ac:spMk id="88" creationId="{2C9701FD-C620-4C6D-9D5C-0F4EAFD2CD4E}"/>
          </ac:spMkLst>
        </pc:spChg>
        <pc:spChg chg="add">
          <ac:chgData name="Haley Kain" userId="7b55eca3-ca3f-46e0-a7b5-fa084a41883e" providerId="ADAL" clId="{A746EE30-A95B-4893-8605-7A5BD5333FB6}" dt="2020-03-16T11:41:39.875" v="2"/>
          <ac:spMkLst>
            <pc:docMk/>
            <pc:sldMk cId="397667343" sldId="1645"/>
            <ac:spMk id="89" creationId="{E11BE2E1-2F29-479C-9855-16C62CC3859B}"/>
          </ac:spMkLst>
        </pc:spChg>
        <pc:spChg chg="add">
          <ac:chgData name="Haley Kain" userId="7b55eca3-ca3f-46e0-a7b5-fa084a41883e" providerId="ADAL" clId="{A746EE30-A95B-4893-8605-7A5BD5333FB6}" dt="2020-03-16T11:41:39.875" v="2"/>
          <ac:spMkLst>
            <pc:docMk/>
            <pc:sldMk cId="397667343" sldId="1645"/>
            <ac:spMk id="90" creationId="{73F0DCAD-12B5-458B-AA56-A19FED0F6E62}"/>
          </ac:spMkLst>
        </pc:spChg>
        <pc:spChg chg="add">
          <ac:chgData name="Haley Kain" userId="7b55eca3-ca3f-46e0-a7b5-fa084a41883e" providerId="ADAL" clId="{A746EE30-A95B-4893-8605-7A5BD5333FB6}" dt="2020-03-16T11:41:39.875" v="2"/>
          <ac:spMkLst>
            <pc:docMk/>
            <pc:sldMk cId="397667343" sldId="1645"/>
            <ac:spMk id="91" creationId="{A0A4F53F-46B0-4F54-B1FA-7377B866BDA8}"/>
          </ac:spMkLst>
        </pc:spChg>
        <pc:spChg chg="add">
          <ac:chgData name="Haley Kain" userId="7b55eca3-ca3f-46e0-a7b5-fa084a41883e" providerId="ADAL" clId="{A746EE30-A95B-4893-8605-7A5BD5333FB6}" dt="2020-03-16T11:41:39.875" v="2"/>
          <ac:spMkLst>
            <pc:docMk/>
            <pc:sldMk cId="397667343" sldId="1645"/>
            <ac:spMk id="92" creationId="{4363E3DC-5259-448F-8125-4AE71FBFFF80}"/>
          </ac:spMkLst>
        </pc:spChg>
        <pc:spChg chg="add mod">
          <ac:chgData name="Haley Kain" userId="7b55eca3-ca3f-46e0-a7b5-fa084a41883e" providerId="ADAL" clId="{A746EE30-A95B-4893-8605-7A5BD5333FB6}" dt="2020-03-16T11:41:55.424" v="4" actId="404"/>
          <ac:spMkLst>
            <pc:docMk/>
            <pc:sldMk cId="397667343" sldId="1645"/>
            <ac:spMk id="93" creationId="{E73703BC-6A8E-4CAD-844F-877F5BB81C2E}"/>
          </ac:spMkLst>
        </pc:spChg>
        <pc:spChg chg="add">
          <ac:chgData name="Haley Kain" userId="7b55eca3-ca3f-46e0-a7b5-fa084a41883e" providerId="ADAL" clId="{A746EE30-A95B-4893-8605-7A5BD5333FB6}" dt="2020-03-16T11:41:39.875" v="2"/>
          <ac:spMkLst>
            <pc:docMk/>
            <pc:sldMk cId="397667343" sldId="1645"/>
            <ac:spMk id="94" creationId="{BACF02D0-0D6C-46F3-BBD6-45479DA0140B}"/>
          </ac:spMkLst>
        </pc:spChg>
        <pc:spChg chg="add">
          <ac:chgData name="Haley Kain" userId="7b55eca3-ca3f-46e0-a7b5-fa084a41883e" providerId="ADAL" clId="{A746EE30-A95B-4893-8605-7A5BD5333FB6}" dt="2020-03-16T11:41:39.875" v="2"/>
          <ac:spMkLst>
            <pc:docMk/>
            <pc:sldMk cId="397667343" sldId="1645"/>
            <ac:spMk id="95" creationId="{04673503-FECF-4E5B-9802-8351322AD47F}"/>
          </ac:spMkLst>
        </pc:spChg>
        <pc:spChg chg="add">
          <ac:chgData name="Haley Kain" userId="7b55eca3-ca3f-46e0-a7b5-fa084a41883e" providerId="ADAL" clId="{A746EE30-A95B-4893-8605-7A5BD5333FB6}" dt="2020-03-16T11:41:39.875" v="2"/>
          <ac:spMkLst>
            <pc:docMk/>
            <pc:sldMk cId="397667343" sldId="1645"/>
            <ac:spMk id="96" creationId="{2BD1A5B5-4B10-4947-AD8B-3BD30DA741C9}"/>
          </ac:spMkLst>
        </pc:spChg>
        <pc:spChg chg="add">
          <ac:chgData name="Haley Kain" userId="7b55eca3-ca3f-46e0-a7b5-fa084a41883e" providerId="ADAL" clId="{A746EE30-A95B-4893-8605-7A5BD5333FB6}" dt="2020-03-16T11:41:39.875" v="2"/>
          <ac:spMkLst>
            <pc:docMk/>
            <pc:sldMk cId="397667343" sldId="1645"/>
            <ac:spMk id="97" creationId="{867021C7-E6B3-46B2-A640-4CC06FB0FFAE}"/>
          </ac:spMkLst>
        </pc:spChg>
        <pc:spChg chg="add">
          <ac:chgData name="Haley Kain" userId="7b55eca3-ca3f-46e0-a7b5-fa084a41883e" providerId="ADAL" clId="{A746EE30-A95B-4893-8605-7A5BD5333FB6}" dt="2020-03-16T11:41:39.875" v="2"/>
          <ac:spMkLst>
            <pc:docMk/>
            <pc:sldMk cId="397667343" sldId="1645"/>
            <ac:spMk id="98" creationId="{30FC207C-C410-4BAC-8C30-5F0C03A9F06C}"/>
          </ac:spMkLst>
        </pc:spChg>
        <pc:spChg chg="add">
          <ac:chgData name="Haley Kain" userId="7b55eca3-ca3f-46e0-a7b5-fa084a41883e" providerId="ADAL" clId="{A746EE30-A95B-4893-8605-7A5BD5333FB6}" dt="2020-03-16T11:41:39.875" v="2"/>
          <ac:spMkLst>
            <pc:docMk/>
            <pc:sldMk cId="397667343" sldId="1645"/>
            <ac:spMk id="99" creationId="{17069F22-3E9A-467B-AC1F-D154F95C2D62}"/>
          </ac:spMkLst>
        </pc:spChg>
        <pc:spChg chg="add">
          <ac:chgData name="Haley Kain" userId="7b55eca3-ca3f-46e0-a7b5-fa084a41883e" providerId="ADAL" clId="{A746EE30-A95B-4893-8605-7A5BD5333FB6}" dt="2020-03-16T11:41:39.875" v="2"/>
          <ac:spMkLst>
            <pc:docMk/>
            <pc:sldMk cId="397667343" sldId="1645"/>
            <ac:spMk id="100" creationId="{E8EDEF66-AEF6-41B6-B04E-01DFC4ECE31B}"/>
          </ac:spMkLst>
        </pc:spChg>
        <pc:spChg chg="add">
          <ac:chgData name="Haley Kain" userId="7b55eca3-ca3f-46e0-a7b5-fa084a41883e" providerId="ADAL" clId="{A746EE30-A95B-4893-8605-7A5BD5333FB6}" dt="2020-03-16T11:41:39.875" v="2"/>
          <ac:spMkLst>
            <pc:docMk/>
            <pc:sldMk cId="397667343" sldId="1645"/>
            <ac:spMk id="101" creationId="{9A17C4D9-23BF-42D1-B2E4-D2E93B1FF2B9}"/>
          </ac:spMkLst>
        </pc:spChg>
        <pc:spChg chg="add">
          <ac:chgData name="Haley Kain" userId="7b55eca3-ca3f-46e0-a7b5-fa084a41883e" providerId="ADAL" clId="{A746EE30-A95B-4893-8605-7A5BD5333FB6}" dt="2020-03-16T11:41:39.875" v="2"/>
          <ac:spMkLst>
            <pc:docMk/>
            <pc:sldMk cId="397667343" sldId="1645"/>
            <ac:spMk id="102" creationId="{7E362307-05F6-4F7A-A5E6-18F9EFAB7C71}"/>
          </ac:spMkLst>
        </pc:spChg>
        <pc:spChg chg="add">
          <ac:chgData name="Haley Kain" userId="7b55eca3-ca3f-46e0-a7b5-fa084a41883e" providerId="ADAL" clId="{A746EE30-A95B-4893-8605-7A5BD5333FB6}" dt="2020-03-16T11:41:39.875" v="2"/>
          <ac:spMkLst>
            <pc:docMk/>
            <pc:sldMk cId="397667343" sldId="1645"/>
            <ac:spMk id="103" creationId="{A42DE339-506C-4345-8644-D270BF308BA6}"/>
          </ac:spMkLst>
        </pc:spChg>
        <pc:spChg chg="add">
          <ac:chgData name="Haley Kain" userId="7b55eca3-ca3f-46e0-a7b5-fa084a41883e" providerId="ADAL" clId="{A746EE30-A95B-4893-8605-7A5BD5333FB6}" dt="2020-03-16T11:41:39.875" v="2"/>
          <ac:spMkLst>
            <pc:docMk/>
            <pc:sldMk cId="397667343" sldId="1645"/>
            <ac:spMk id="104" creationId="{3B8E09FC-7763-45B6-BEC6-0EE51B520232}"/>
          </ac:spMkLst>
        </pc:spChg>
        <pc:spChg chg="add">
          <ac:chgData name="Haley Kain" userId="7b55eca3-ca3f-46e0-a7b5-fa084a41883e" providerId="ADAL" clId="{A746EE30-A95B-4893-8605-7A5BD5333FB6}" dt="2020-03-16T11:41:39.875" v="2"/>
          <ac:spMkLst>
            <pc:docMk/>
            <pc:sldMk cId="397667343" sldId="1645"/>
            <ac:spMk id="105" creationId="{1B18E358-0557-43E5-9D59-AD9E1B0113DD}"/>
          </ac:spMkLst>
        </pc:spChg>
        <pc:spChg chg="add">
          <ac:chgData name="Haley Kain" userId="7b55eca3-ca3f-46e0-a7b5-fa084a41883e" providerId="ADAL" clId="{A746EE30-A95B-4893-8605-7A5BD5333FB6}" dt="2020-03-16T11:41:39.875" v="2"/>
          <ac:spMkLst>
            <pc:docMk/>
            <pc:sldMk cId="397667343" sldId="1645"/>
            <ac:spMk id="106" creationId="{6A9004DF-3B79-45E1-9D95-6BEC61F2E94B}"/>
          </ac:spMkLst>
        </pc:spChg>
        <pc:spChg chg="add">
          <ac:chgData name="Haley Kain" userId="7b55eca3-ca3f-46e0-a7b5-fa084a41883e" providerId="ADAL" clId="{A746EE30-A95B-4893-8605-7A5BD5333FB6}" dt="2020-03-16T11:41:39.875" v="2"/>
          <ac:spMkLst>
            <pc:docMk/>
            <pc:sldMk cId="397667343" sldId="1645"/>
            <ac:spMk id="107" creationId="{A3109EE2-F2AB-46AD-8CA8-91493BEB00EF}"/>
          </ac:spMkLst>
        </pc:spChg>
        <pc:spChg chg="add">
          <ac:chgData name="Haley Kain" userId="7b55eca3-ca3f-46e0-a7b5-fa084a41883e" providerId="ADAL" clId="{A746EE30-A95B-4893-8605-7A5BD5333FB6}" dt="2020-03-16T11:41:39.875" v="2"/>
          <ac:spMkLst>
            <pc:docMk/>
            <pc:sldMk cId="397667343" sldId="1645"/>
            <ac:spMk id="108" creationId="{E42E38AB-D21C-461F-8EA1-5F126FB40ABC}"/>
          </ac:spMkLst>
        </pc:spChg>
        <pc:spChg chg="add">
          <ac:chgData name="Haley Kain" userId="7b55eca3-ca3f-46e0-a7b5-fa084a41883e" providerId="ADAL" clId="{A746EE30-A95B-4893-8605-7A5BD5333FB6}" dt="2020-03-16T11:41:39.875" v="2"/>
          <ac:spMkLst>
            <pc:docMk/>
            <pc:sldMk cId="397667343" sldId="1645"/>
            <ac:spMk id="109" creationId="{6419184B-52E8-4E3A-97B8-90778244282B}"/>
          </ac:spMkLst>
        </pc:spChg>
        <pc:spChg chg="add">
          <ac:chgData name="Haley Kain" userId="7b55eca3-ca3f-46e0-a7b5-fa084a41883e" providerId="ADAL" clId="{A746EE30-A95B-4893-8605-7A5BD5333FB6}" dt="2020-03-16T11:41:39.875" v="2"/>
          <ac:spMkLst>
            <pc:docMk/>
            <pc:sldMk cId="397667343" sldId="1645"/>
            <ac:spMk id="110" creationId="{9069727E-E2EE-4805-AD25-19B3CD236EDB}"/>
          </ac:spMkLst>
        </pc:spChg>
        <pc:spChg chg="add mod">
          <ac:chgData name="Haley Kain" userId="7b55eca3-ca3f-46e0-a7b5-fa084a41883e" providerId="ADAL" clId="{A746EE30-A95B-4893-8605-7A5BD5333FB6}" dt="2020-03-16T11:42:07.340" v="6" actId="404"/>
          <ac:spMkLst>
            <pc:docMk/>
            <pc:sldMk cId="397667343" sldId="1645"/>
            <ac:spMk id="111" creationId="{98AA5878-E0DA-4BE7-BF77-E48F1FE522A4}"/>
          </ac:spMkLst>
        </pc:spChg>
        <pc:spChg chg="add mod">
          <ac:chgData name="Haley Kain" userId="7b55eca3-ca3f-46e0-a7b5-fa084a41883e" providerId="ADAL" clId="{A746EE30-A95B-4893-8605-7A5BD5333FB6}" dt="2020-03-16T11:41:49.299" v="3" actId="404"/>
          <ac:spMkLst>
            <pc:docMk/>
            <pc:sldMk cId="397667343" sldId="1645"/>
            <ac:spMk id="112" creationId="{DECCE267-1DEB-4BA4-B2FF-68EB535E0530}"/>
          </ac:spMkLst>
        </pc:spChg>
        <pc:spChg chg="add mod">
          <ac:chgData name="Haley Kain" userId="7b55eca3-ca3f-46e0-a7b5-fa084a41883e" providerId="ADAL" clId="{A746EE30-A95B-4893-8605-7A5BD5333FB6}" dt="2020-03-16T11:42:07.340" v="6" actId="404"/>
          <ac:spMkLst>
            <pc:docMk/>
            <pc:sldMk cId="397667343" sldId="1645"/>
            <ac:spMk id="113" creationId="{925510CB-8228-4037-9B76-B81430B0727F}"/>
          </ac:spMkLst>
        </pc:spChg>
        <pc:spChg chg="add">
          <ac:chgData name="Haley Kain" userId="7b55eca3-ca3f-46e0-a7b5-fa084a41883e" providerId="ADAL" clId="{A746EE30-A95B-4893-8605-7A5BD5333FB6}" dt="2020-03-16T11:41:39.875" v="2"/>
          <ac:spMkLst>
            <pc:docMk/>
            <pc:sldMk cId="397667343" sldId="1645"/>
            <ac:spMk id="114" creationId="{952EB8E5-C01B-4AA8-9A8E-38EF84B688A4}"/>
          </ac:spMkLst>
        </pc:spChg>
        <pc:spChg chg="add mod">
          <ac:chgData name="Haley Kain" userId="7b55eca3-ca3f-46e0-a7b5-fa084a41883e" providerId="ADAL" clId="{A746EE30-A95B-4893-8605-7A5BD5333FB6}" dt="2020-03-16T11:42:07.340" v="6" actId="404"/>
          <ac:spMkLst>
            <pc:docMk/>
            <pc:sldMk cId="397667343" sldId="1645"/>
            <ac:spMk id="115" creationId="{35F727C4-19D4-45CB-8ADB-D4532C8EB0CD}"/>
          </ac:spMkLst>
        </pc:spChg>
        <pc:spChg chg="add mod">
          <ac:chgData name="Haley Kain" userId="7b55eca3-ca3f-46e0-a7b5-fa084a41883e" providerId="ADAL" clId="{A746EE30-A95B-4893-8605-7A5BD5333FB6}" dt="2020-03-16T11:42:01.183" v="5" actId="404"/>
          <ac:spMkLst>
            <pc:docMk/>
            <pc:sldMk cId="397667343" sldId="1645"/>
            <ac:spMk id="116" creationId="{0C1DB2EB-FA07-4023-B702-05EF5E4DD77D}"/>
          </ac:spMkLst>
        </pc:spChg>
        <pc:spChg chg="add">
          <ac:chgData name="Haley Kain" userId="7b55eca3-ca3f-46e0-a7b5-fa084a41883e" providerId="ADAL" clId="{A746EE30-A95B-4893-8605-7A5BD5333FB6}" dt="2020-03-16T11:41:39.875" v="2"/>
          <ac:spMkLst>
            <pc:docMk/>
            <pc:sldMk cId="397667343" sldId="1645"/>
            <ac:spMk id="117" creationId="{AC76EF0D-E836-4A01-A6E0-E06367027911}"/>
          </ac:spMkLst>
        </pc:spChg>
        <pc:spChg chg="add">
          <ac:chgData name="Haley Kain" userId="7b55eca3-ca3f-46e0-a7b5-fa084a41883e" providerId="ADAL" clId="{A746EE30-A95B-4893-8605-7A5BD5333FB6}" dt="2020-03-16T11:41:39.875" v="2"/>
          <ac:spMkLst>
            <pc:docMk/>
            <pc:sldMk cId="397667343" sldId="1645"/>
            <ac:spMk id="118" creationId="{1C3D2F13-7284-4535-8BE4-A8E179A8FD8F}"/>
          </ac:spMkLst>
        </pc:spChg>
        <pc:spChg chg="add">
          <ac:chgData name="Haley Kain" userId="7b55eca3-ca3f-46e0-a7b5-fa084a41883e" providerId="ADAL" clId="{A746EE30-A95B-4893-8605-7A5BD5333FB6}" dt="2020-03-16T11:41:39.875" v="2"/>
          <ac:spMkLst>
            <pc:docMk/>
            <pc:sldMk cId="397667343" sldId="1645"/>
            <ac:spMk id="119" creationId="{7384B886-23A1-485B-96AA-24FE2DC32727}"/>
          </ac:spMkLst>
        </pc:spChg>
        <pc:spChg chg="add">
          <ac:chgData name="Haley Kain" userId="7b55eca3-ca3f-46e0-a7b5-fa084a41883e" providerId="ADAL" clId="{A746EE30-A95B-4893-8605-7A5BD5333FB6}" dt="2020-03-16T11:41:39.875" v="2"/>
          <ac:spMkLst>
            <pc:docMk/>
            <pc:sldMk cId="397667343" sldId="1645"/>
            <ac:spMk id="120" creationId="{E1C93375-F3A6-471E-A3D1-3FA887C2C88D}"/>
          </ac:spMkLst>
        </pc:spChg>
        <pc:spChg chg="add mod">
          <ac:chgData name="Haley Kain" userId="7b55eca3-ca3f-46e0-a7b5-fa084a41883e" providerId="ADAL" clId="{A746EE30-A95B-4893-8605-7A5BD5333FB6}" dt="2020-03-16T11:42:25.304" v="10" actId="404"/>
          <ac:spMkLst>
            <pc:docMk/>
            <pc:sldMk cId="397667343" sldId="1645"/>
            <ac:spMk id="121" creationId="{06BFECF4-B3B9-4F90-AFC3-E0173EB2571E}"/>
          </ac:spMkLst>
        </pc:spChg>
        <pc:spChg chg="add">
          <ac:chgData name="Haley Kain" userId="7b55eca3-ca3f-46e0-a7b5-fa084a41883e" providerId="ADAL" clId="{A746EE30-A95B-4893-8605-7A5BD5333FB6}" dt="2020-03-16T11:41:39.875" v="2"/>
          <ac:spMkLst>
            <pc:docMk/>
            <pc:sldMk cId="397667343" sldId="1645"/>
            <ac:spMk id="122" creationId="{D22198E3-2436-4C6A-B994-3B6039EB2788}"/>
          </ac:spMkLst>
        </pc:spChg>
        <pc:spChg chg="add">
          <ac:chgData name="Haley Kain" userId="7b55eca3-ca3f-46e0-a7b5-fa084a41883e" providerId="ADAL" clId="{A746EE30-A95B-4893-8605-7A5BD5333FB6}" dt="2020-03-16T11:41:39.875" v="2"/>
          <ac:spMkLst>
            <pc:docMk/>
            <pc:sldMk cId="397667343" sldId="1645"/>
            <ac:spMk id="123" creationId="{810461C4-F2BB-4689-AB6D-9D1BFEE3A668}"/>
          </ac:spMkLst>
        </pc:spChg>
        <pc:spChg chg="add">
          <ac:chgData name="Haley Kain" userId="7b55eca3-ca3f-46e0-a7b5-fa084a41883e" providerId="ADAL" clId="{A746EE30-A95B-4893-8605-7A5BD5333FB6}" dt="2020-03-16T11:41:39.875" v="2"/>
          <ac:spMkLst>
            <pc:docMk/>
            <pc:sldMk cId="397667343" sldId="1645"/>
            <ac:spMk id="124" creationId="{631C9859-D9DC-48E2-8A6F-63915322873D}"/>
          </ac:spMkLst>
        </pc:spChg>
        <pc:spChg chg="add">
          <ac:chgData name="Haley Kain" userId="7b55eca3-ca3f-46e0-a7b5-fa084a41883e" providerId="ADAL" clId="{A746EE30-A95B-4893-8605-7A5BD5333FB6}" dt="2020-03-16T11:41:39.875" v="2"/>
          <ac:spMkLst>
            <pc:docMk/>
            <pc:sldMk cId="397667343" sldId="1645"/>
            <ac:spMk id="125" creationId="{5951CC2F-A9B9-444B-A5AD-A61E7B5C0048}"/>
          </ac:spMkLst>
        </pc:spChg>
        <pc:spChg chg="add">
          <ac:chgData name="Haley Kain" userId="7b55eca3-ca3f-46e0-a7b5-fa084a41883e" providerId="ADAL" clId="{A746EE30-A95B-4893-8605-7A5BD5333FB6}" dt="2020-03-16T11:41:39.875" v="2"/>
          <ac:spMkLst>
            <pc:docMk/>
            <pc:sldMk cId="397667343" sldId="1645"/>
            <ac:spMk id="126" creationId="{43914508-6891-4371-9415-5CDBA297AEA5}"/>
          </ac:spMkLst>
        </pc:spChg>
        <pc:spChg chg="add">
          <ac:chgData name="Haley Kain" userId="7b55eca3-ca3f-46e0-a7b5-fa084a41883e" providerId="ADAL" clId="{A746EE30-A95B-4893-8605-7A5BD5333FB6}" dt="2020-03-16T11:41:39.875" v="2"/>
          <ac:spMkLst>
            <pc:docMk/>
            <pc:sldMk cId="397667343" sldId="1645"/>
            <ac:spMk id="127" creationId="{C80393F5-0893-4533-AF19-36A5295A5FE2}"/>
          </ac:spMkLst>
        </pc:spChg>
        <pc:spChg chg="add">
          <ac:chgData name="Haley Kain" userId="7b55eca3-ca3f-46e0-a7b5-fa084a41883e" providerId="ADAL" clId="{A746EE30-A95B-4893-8605-7A5BD5333FB6}" dt="2020-03-16T11:41:39.875" v="2"/>
          <ac:spMkLst>
            <pc:docMk/>
            <pc:sldMk cId="397667343" sldId="1645"/>
            <ac:spMk id="128" creationId="{5C13B58C-F293-44F7-8A69-1B93561DC240}"/>
          </ac:spMkLst>
        </pc:spChg>
        <pc:spChg chg="add">
          <ac:chgData name="Haley Kain" userId="7b55eca3-ca3f-46e0-a7b5-fa084a41883e" providerId="ADAL" clId="{A746EE30-A95B-4893-8605-7A5BD5333FB6}" dt="2020-03-16T11:41:39.875" v="2"/>
          <ac:spMkLst>
            <pc:docMk/>
            <pc:sldMk cId="397667343" sldId="1645"/>
            <ac:spMk id="129" creationId="{794CE8B9-6B3F-41DF-A7D3-3580E6A28A2F}"/>
          </ac:spMkLst>
        </pc:spChg>
        <pc:spChg chg="add">
          <ac:chgData name="Haley Kain" userId="7b55eca3-ca3f-46e0-a7b5-fa084a41883e" providerId="ADAL" clId="{A746EE30-A95B-4893-8605-7A5BD5333FB6}" dt="2020-03-16T11:41:39.875" v="2"/>
          <ac:spMkLst>
            <pc:docMk/>
            <pc:sldMk cId="397667343" sldId="1645"/>
            <ac:spMk id="130" creationId="{3A0AE8B2-1BB3-4F09-AAC1-B40BD294A3DE}"/>
          </ac:spMkLst>
        </pc:spChg>
        <pc:spChg chg="add">
          <ac:chgData name="Haley Kain" userId="7b55eca3-ca3f-46e0-a7b5-fa084a41883e" providerId="ADAL" clId="{A746EE30-A95B-4893-8605-7A5BD5333FB6}" dt="2020-03-16T11:41:39.875" v="2"/>
          <ac:spMkLst>
            <pc:docMk/>
            <pc:sldMk cId="397667343" sldId="1645"/>
            <ac:spMk id="131" creationId="{F2A3298E-8D10-4359-884E-69BEACCF789A}"/>
          </ac:spMkLst>
        </pc:spChg>
        <pc:spChg chg="add">
          <ac:chgData name="Haley Kain" userId="7b55eca3-ca3f-46e0-a7b5-fa084a41883e" providerId="ADAL" clId="{A746EE30-A95B-4893-8605-7A5BD5333FB6}" dt="2020-03-16T11:41:39.875" v="2"/>
          <ac:spMkLst>
            <pc:docMk/>
            <pc:sldMk cId="397667343" sldId="1645"/>
            <ac:spMk id="132" creationId="{36BB5100-97E4-446F-9FC1-08EFE54FE366}"/>
          </ac:spMkLst>
        </pc:spChg>
        <pc:spChg chg="add">
          <ac:chgData name="Haley Kain" userId="7b55eca3-ca3f-46e0-a7b5-fa084a41883e" providerId="ADAL" clId="{A746EE30-A95B-4893-8605-7A5BD5333FB6}" dt="2020-03-16T11:41:39.875" v="2"/>
          <ac:spMkLst>
            <pc:docMk/>
            <pc:sldMk cId="397667343" sldId="1645"/>
            <ac:spMk id="133" creationId="{37DC217F-EE30-4F8B-82DA-F24D872F6E8B}"/>
          </ac:spMkLst>
        </pc:spChg>
        <pc:spChg chg="add">
          <ac:chgData name="Haley Kain" userId="7b55eca3-ca3f-46e0-a7b5-fa084a41883e" providerId="ADAL" clId="{A746EE30-A95B-4893-8605-7A5BD5333FB6}" dt="2020-03-16T11:41:39.875" v="2"/>
          <ac:spMkLst>
            <pc:docMk/>
            <pc:sldMk cId="397667343" sldId="1645"/>
            <ac:spMk id="134" creationId="{BC3AACA4-E7BB-469A-B0D0-7369135A8180}"/>
          </ac:spMkLst>
        </pc:spChg>
        <pc:spChg chg="add">
          <ac:chgData name="Haley Kain" userId="7b55eca3-ca3f-46e0-a7b5-fa084a41883e" providerId="ADAL" clId="{A746EE30-A95B-4893-8605-7A5BD5333FB6}" dt="2020-03-16T11:41:39.875" v="2"/>
          <ac:spMkLst>
            <pc:docMk/>
            <pc:sldMk cId="397667343" sldId="1645"/>
            <ac:spMk id="135" creationId="{D1353831-6FF8-41BB-B9F7-7953CBCB26E6}"/>
          </ac:spMkLst>
        </pc:spChg>
        <pc:spChg chg="add">
          <ac:chgData name="Haley Kain" userId="7b55eca3-ca3f-46e0-a7b5-fa084a41883e" providerId="ADAL" clId="{A746EE30-A95B-4893-8605-7A5BD5333FB6}" dt="2020-03-16T11:41:39.875" v="2"/>
          <ac:spMkLst>
            <pc:docMk/>
            <pc:sldMk cId="397667343" sldId="1645"/>
            <ac:spMk id="136" creationId="{5B54152A-BA83-4B46-8E29-998867310131}"/>
          </ac:spMkLst>
        </pc:spChg>
        <pc:spChg chg="add">
          <ac:chgData name="Haley Kain" userId="7b55eca3-ca3f-46e0-a7b5-fa084a41883e" providerId="ADAL" clId="{A746EE30-A95B-4893-8605-7A5BD5333FB6}" dt="2020-03-16T11:41:39.875" v="2"/>
          <ac:spMkLst>
            <pc:docMk/>
            <pc:sldMk cId="397667343" sldId="1645"/>
            <ac:spMk id="137" creationId="{82EA6489-0EDC-4045-B19C-034E2260FDAC}"/>
          </ac:spMkLst>
        </pc:spChg>
        <pc:spChg chg="add">
          <ac:chgData name="Haley Kain" userId="7b55eca3-ca3f-46e0-a7b5-fa084a41883e" providerId="ADAL" clId="{A746EE30-A95B-4893-8605-7A5BD5333FB6}" dt="2020-03-16T11:41:39.875" v="2"/>
          <ac:spMkLst>
            <pc:docMk/>
            <pc:sldMk cId="397667343" sldId="1645"/>
            <ac:spMk id="138" creationId="{48A08F06-4649-46CC-AF7B-055BFAAB84DC}"/>
          </ac:spMkLst>
        </pc:spChg>
        <pc:spChg chg="add">
          <ac:chgData name="Haley Kain" userId="7b55eca3-ca3f-46e0-a7b5-fa084a41883e" providerId="ADAL" clId="{A746EE30-A95B-4893-8605-7A5BD5333FB6}" dt="2020-03-16T11:41:39.875" v="2"/>
          <ac:spMkLst>
            <pc:docMk/>
            <pc:sldMk cId="397667343" sldId="1645"/>
            <ac:spMk id="139" creationId="{6B492F85-FE22-40D3-84FB-1E9CB87571FE}"/>
          </ac:spMkLst>
        </pc:spChg>
        <pc:grpChg chg="del mod">
          <ac:chgData name="Haley Kain" userId="7b55eca3-ca3f-46e0-a7b5-fa084a41883e" providerId="ADAL" clId="{A746EE30-A95B-4893-8605-7A5BD5333FB6}" dt="2020-03-16T11:41:32.336" v="1" actId="478"/>
          <ac:grpSpMkLst>
            <pc:docMk/>
            <pc:sldMk cId="397667343" sldId="1645"/>
            <ac:grpSpMk id="10" creationId="{F40465BA-ADD9-4147-9990-1D9D73035F77}"/>
          </ac:grpSpMkLst>
        </pc:grpChg>
      </pc:sldChg>
      <pc:sldChg chg="modSp mod">
        <pc:chgData name="Haley Kain" userId="7b55eca3-ca3f-46e0-a7b5-fa084a41883e" providerId="ADAL" clId="{A746EE30-A95B-4893-8605-7A5BD5333FB6}" dt="2020-03-16T13:14:04.223" v="11" actId="167"/>
        <pc:sldMkLst>
          <pc:docMk/>
          <pc:sldMk cId="3787681802" sldId="1657"/>
        </pc:sldMkLst>
        <pc:picChg chg="ord">
          <ac:chgData name="Haley Kain" userId="7b55eca3-ca3f-46e0-a7b5-fa084a41883e" providerId="ADAL" clId="{A746EE30-A95B-4893-8605-7A5BD5333FB6}" dt="2020-03-16T13:14:04.223" v="11" actId="167"/>
          <ac:picMkLst>
            <pc:docMk/>
            <pc:sldMk cId="3787681802" sldId="1657"/>
            <ac:picMk id="63" creationId="{E0B9CD37-B380-41C8-B175-952822A5B757}"/>
          </ac:picMkLst>
        </pc:picChg>
      </pc:sldChg>
      <pc:sldChg chg="addSp delSp modSp mod">
        <pc:chgData name="Haley Kain" userId="7b55eca3-ca3f-46e0-a7b5-fa084a41883e" providerId="ADAL" clId="{A746EE30-A95B-4893-8605-7A5BD5333FB6}" dt="2020-03-18T14:38:55.892" v="88" actId="1076"/>
        <pc:sldMkLst>
          <pc:docMk/>
          <pc:sldMk cId="3747919199" sldId="1681"/>
        </pc:sldMkLst>
        <pc:spChg chg="mod">
          <ac:chgData name="Haley Kain" userId="7b55eca3-ca3f-46e0-a7b5-fa084a41883e" providerId="ADAL" clId="{A746EE30-A95B-4893-8605-7A5BD5333FB6}" dt="2020-03-18T14:38:47.134" v="85" actId="20577"/>
          <ac:spMkLst>
            <pc:docMk/>
            <pc:sldMk cId="3747919199" sldId="1681"/>
            <ac:spMk id="2" creationId="{7E163804-8155-4B88-B6A4-396C6EADD059}"/>
          </ac:spMkLst>
        </pc:spChg>
        <pc:picChg chg="add del mod">
          <ac:chgData name="Haley Kain" userId="7b55eca3-ca3f-46e0-a7b5-fa084a41883e" providerId="ADAL" clId="{A746EE30-A95B-4893-8605-7A5BD5333FB6}" dt="2020-03-18T14:38:55.892" v="88" actId="1076"/>
          <ac:picMkLst>
            <pc:docMk/>
            <pc:sldMk cId="3747919199" sldId="1681"/>
            <ac:picMk id="4" creationId="{238D2517-CD11-407D-ABE1-90E0228F2A25}"/>
          </ac:picMkLst>
        </pc:picChg>
        <pc:picChg chg="add del mod">
          <ac:chgData name="Haley Kain" userId="7b55eca3-ca3f-46e0-a7b5-fa084a41883e" providerId="ADAL" clId="{A746EE30-A95B-4893-8605-7A5BD5333FB6}" dt="2020-03-18T14:33:30.626" v="49" actId="21"/>
          <ac:picMkLst>
            <pc:docMk/>
            <pc:sldMk cId="3747919199" sldId="1681"/>
            <ac:picMk id="1026" creationId="{64316914-D8AB-4979-810C-49831D29F382}"/>
          </ac:picMkLst>
        </pc:picChg>
      </pc:sldChg>
      <pc:sldChg chg="modSp add mod">
        <pc:chgData name="Haley Kain" userId="7b55eca3-ca3f-46e0-a7b5-fa084a41883e" providerId="ADAL" clId="{A746EE30-A95B-4893-8605-7A5BD5333FB6}" dt="2020-03-18T14:35:27" v="84" actId="20577"/>
        <pc:sldMkLst>
          <pc:docMk/>
          <pc:sldMk cId="3507476753" sldId="1683"/>
        </pc:sldMkLst>
        <pc:spChg chg="mod">
          <ac:chgData name="Haley Kain" userId="7b55eca3-ca3f-46e0-a7b5-fa084a41883e" providerId="ADAL" clId="{A746EE30-A95B-4893-8605-7A5BD5333FB6}" dt="2020-03-18T14:35:27" v="84" actId="20577"/>
          <ac:spMkLst>
            <pc:docMk/>
            <pc:sldMk cId="3507476753" sldId="1683"/>
            <ac:spMk id="2" creationId="{65ECD8DE-DAFC-46FD-93C5-F6EEBF0A460B}"/>
          </ac:spMkLst>
        </pc:spChg>
        <pc:spChg chg="mod">
          <ac:chgData name="Haley Kain" userId="7b55eca3-ca3f-46e0-a7b5-fa084a41883e" providerId="ADAL" clId="{A746EE30-A95B-4893-8605-7A5BD5333FB6}" dt="2020-03-18T14:35:14.997" v="80" actId="20577"/>
          <ac:spMkLst>
            <pc:docMk/>
            <pc:sldMk cId="3507476753" sldId="1683"/>
            <ac:spMk id="3" creationId="{4F19BF77-D093-4CA2-BC66-3609950E59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C132A44-5321-4D92-8AE6-14005D69C339}" type="datetimeFigureOut">
              <a:rPr lang="en-US" smtClean="0"/>
              <a:t>3/23/2020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C70A99F3-588A-4E20-BA83-9369AF2BE4CA}" type="slidenum">
              <a:rPr lang="en-US" smtClean="0"/>
              <a:t>‹#›</a:t>
            </a:fld>
            <a:endParaRPr lang="en-US"/>
          </a:p>
        </p:txBody>
      </p:sp>
    </p:spTree>
    <p:extLst>
      <p:ext uri="{BB962C8B-B14F-4D97-AF65-F5344CB8AC3E}">
        <p14:creationId xmlns:p14="http://schemas.microsoft.com/office/powerpoint/2010/main" val="68856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4.xml"/><Relationship Id="rId4" Type="http://schemas.openxmlformats.org/officeDocument/2006/relationships/tags" Target="../tags/tag1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4.xml"/><Relationship Id="rId4" Type="http://schemas.openxmlformats.org/officeDocument/2006/relationships/tags" Target="../tags/tag15.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Master" Target="../slideMasters/slideMaster4.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4.xml"/><Relationship Id="rId4" Type="http://schemas.openxmlformats.org/officeDocument/2006/relationships/tags" Target="../tags/tag43.xml"/></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4.xml"/><Relationship Id="rId5" Type="http://schemas.openxmlformats.org/officeDocument/2006/relationships/tags" Target="../tags/tag67.xml"/><Relationship Id="rId4" Type="http://schemas.openxmlformats.org/officeDocument/2006/relationships/tags" Target="../tags/tag66.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tags" Target="../tags/tag68.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xml"/><Relationship Id="rId1" Type="http://schemas.openxmlformats.org/officeDocument/2006/relationships/tags" Target="../tags/tag7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2.png"/><Relationship Id="rId5" Type="http://schemas.openxmlformats.org/officeDocument/2006/relationships/slideMaster" Target="../slideMasters/slideMaster4.xml"/><Relationship Id="rId4" Type="http://schemas.openxmlformats.org/officeDocument/2006/relationships/tags" Target="../tags/tag8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2.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4.xml"/><Relationship Id="rId5" Type="http://schemas.openxmlformats.org/officeDocument/2006/relationships/tags" Target="../tags/tag89.xml"/><Relationship Id="rId4" Type="http://schemas.openxmlformats.org/officeDocument/2006/relationships/tags" Target="../tags/tag88.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jpeg"/></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6.png"/><Relationship Id="rId5" Type="http://schemas.openxmlformats.org/officeDocument/2006/relationships/slideMaster" Target="../slideMasters/slideMaster4.xml"/><Relationship Id="rId4" Type="http://schemas.openxmlformats.org/officeDocument/2006/relationships/tags" Target="../tags/tag9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60DD-ECD0-42A1-9A56-44C51BAFD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B8AFE-4E75-4BC0-9AC8-4CE219CC3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E5F47-4D5E-4621-BD6B-2EB1B2AF2D58}"/>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5" name="Footer Placeholder 4">
            <a:extLst>
              <a:ext uri="{FF2B5EF4-FFF2-40B4-BE49-F238E27FC236}">
                <a16:creationId xmlns:a16="http://schemas.microsoft.com/office/drawing/2014/main" id="{68BBA917-FADE-44AA-B221-1EFA772C0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407A4-966A-4B70-A82C-771ECFAA125B}"/>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88440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2883-A820-4487-BA1E-D250D121D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8CD5AE-BAB9-4FE2-A71A-0D8E257BAB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5E86E-EBAC-4B1D-B834-98FD71725542}"/>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5" name="Footer Placeholder 4">
            <a:extLst>
              <a:ext uri="{FF2B5EF4-FFF2-40B4-BE49-F238E27FC236}">
                <a16:creationId xmlns:a16="http://schemas.microsoft.com/office/drawing/2014/main" id="{A916F0DC-010E-4EF4-A0CF-4D62A46BA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25B4E-4342-44DA-B3D5-6B3A42D19236}"/>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86485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3F947-07B9-4954-8DB2-C64DE146F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19B8E-6C75-444F-BB6B-DD16386C77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2C6CC-30E5-4116-ACEE-F5DE3D91969E}"/>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5" name="Footer Placeholder 4">
            <a:extLst>
              <a:ext uri="{FF2B5EF4-FFF2-40B4-BE49-F238E27FC236}">
                <a16:creationId xmlns:a16="http://schemas.microsoft.com/office/drawing/2014/main" id="{138B2292-3304-40B8-B320-4C42528BD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8E8FA-CDCF-4D7C-9873-7515849EE417}"/>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387791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9" name="Straight Connector 8"/>
          <p:cNvCxnSpPr/>
          <p:nvPr userDrawn="1"/>
        </p:nvCxnSpPr>
        <p:spPr bwMode="auto">
          <a:xfrm>
            <a:off x="751047" y="-107091"/>
            <a:ext cx="12201555" cy="0"/>
          </a:xfrm>
          <a:prstGeom prst="line">
            <a:avLst/>
          </a:prstGeom>
          <a:gradFill>
            <a:gsLst>
              <a:gs pos="24000">
                <a:srgbClr val="003056"/>
              </a:gs>
              <a:gs pos="100000">
                <a:srgbClr val="275075"/>
              </a:gs>
              <a:gs pos="100000">
                <a:schemeClr val="bg1">
                  <a:shade val="30000"/>
                  <a:satMod val="200000"/>
                </a:schemeClr>
              </a:gs>
            </a:gsLst>
            <a:lin ang="0" scaled="1"/>
          </a:gradFill>
          <a:ln w="9525" cap="flat" cmpd="sng" algn="ctr">
            <a:solidFill>
              <a:schemeClr val="bg1"/>
            </a:solidFill>
            <a:prstDash val="solid"/>
            <a:round/>
            <a:headEnd type="none" w="med" len="med"/>
            <a:tailEnd type="none" w="med" len="med"/>
          </a:ln>
          <a:effectLst/>
        </p:spPr>
      </p:cxnSp>
      <p:sp>
        <p:nvSpPr>
          <p:cNvPr id="3" name="Subtitle 2"/>
          <p:cNvSpPr>
            <a:spLocks noGrp="1"/>
          </p:cNvSpPr>
          <p:nvPr>
            <p:ph type="subTitle" idx="1"/>
          </p:nvPr>
        </p:nvSpPr>
        <p:spPr>
          <a:xfrm>
            <a:off x="751047" y="3856700"/>
            <a:ext cx="5556073" cy="945805"/>
          </a:xfrm>
        </p:spPr>
        <p:txBody>
          <a:bodyPr>
            <a:noAutofit/>
          </a:bodyPr>
          <a:lstStyle>
            <a:lvl1pPr marL="0" indent="0" algn="l">
              <a:buNone/>
              <a:defRPr sz="2800">
                <a:solidFill>
                  <a:srgbClr val="053657"/>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itle 12"/>
          <p:cNvSpPr>
            <a:spLocks noGrp="1"/>
          </p:cNvSpPr>
          <p:nvPr>
            <p:ph type="title"/>
          </p:nvPr>
        </p:nvSpPr>
        <p:spPr>
          <a:xfrm>
            <a:off x="751067" y="1254859"/>
            <a:ext cx="5556073" cy="2154308"/>
          </a:xfrm>
        </p:spPr>
        <p:txBody>
          <a:bodyPr>
            <a:noAutofit/>
          </a:bodyPr>
          <a:lstStyle>
            <a:lvl1pPr algn="l">
              <a:defRPr sz="5400" b="1">
                <a:solidFill>
                  <a:srgbClr val="053657"/>
                </a:solidFill>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7706" y="2248886"/>
            <a:ext cx="5175482" cy="2360227"/>
          </a:xfrm>
          <a:prstGeom prst="rect">
            <a:avLst/>
          </a:prstGeom>
        </p:spPr>
      </p:pic>
      <p:sp>
        <p:nvSpPr>
          <p:cNvPr id="19" name="Content Placeholder 18"/>
          <p:cNvSpPr>
            <a:spLocks noGrp="1"/>
          </p:cNvSpPr>
          <p:nvPr>
            <p:ph sz="quarter" idx="10" hasCustomPrompt="1"/>
          </p:nvPr>
        </p:nvSpPr>
        <p:spPr>
          <a:xfrm>
            <a:off x="751047" y="4802505"/>
            <a:ext cx="5556250" cy="411774"/>
          </a:xfrm>
        </p:spPr>
        <p:txBody>
          <a:bodyPr anchor="t">
            <a:normAutofit/>
          </a:bodyPr>
          <a:lstStyle>
            <a:lvl1pPr marL="0" indent="0">
              <a:buNone/>
              <a:defRPr sz="1800" b="0">
                <a:solidFill>
                  <a:srgbClr val="053657"/>
                </a:solidFill>
              </a:defRPr>
            </a:lvl1pPr>
          </a:lstStyle>
          <a:p>
            <a:pPr lvl="0"/>
            <a:r>
              <a:rPr lang="en-GB"/>
              <a:t>Insert date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7706" y="2058380"/>
            <a:ext cx="5300072" cy="2417044"/>
          </a:xfrm>
          <a:prstGeom prst="rect">
            <a:avLst/>
          </a:prstGeom>
        </p:spPr>
      </p:pic>
      <p:cxnSp>
        <p:nvCxnSpPr>
          <p:cNvPr id="7" name="Straight Connector 6">
            <a:extLst>
              <a:ext uri="{FF2B5EF4-FFF2-40B4-BE49-F238E27FC236}">
                <a16:creationId xmlns:a16="http://schemas.microsoft.com/office/drawing/2014/main" id="{41D468D9-8AF3-4A65-97F2-CA6DFF84E975}"/>
              </a:ext>
            </a:extLst>
          </p:cNvPr>
          <p:cNvCxnSpPr/>
          <p:nvPr userDrawn="1"/>
        </p:nvCxnSpPr>
        <p:spPr>
          <a:xfrm>
            <a:off x="6315666" y="365760"/>
            <a:ext cx="0" cy="5802284"/>
          </a:xfrm>
          <a:prstGeom prst="line">
            <a:avLst/>
          </a:prstGeom>
          <a:ln w="57150">
            <a:solidFill>
              <a:srgbClr val="00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379773"/>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rgbClr val="053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rgbClr val="4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2" name="Title 1">
            <a:extLst>
              <a:ext uri="{FF2B5EF4-FFF2-40B4-BE49-F238E27FC236}">
                <a16:creationId xmlns:a16="http://schemas.microsoft.com/office/drawing/2014/main" id="{B09F8B50-C397-439B-AA29-9C46A8ACA5E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366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bwMode="auto">
          <a:xfrm>
            <a:off x="751047" y="-107091"/>
            <a:ext cx="12201555" cy="0"/>
          </a:xfrm>
          <a:prstGeom prst="line">
            <a:avLst/>
          </a:prstGeom>
          <a:gradFill>
            <a:gsLst>
              <a:gs pos="24000">
                <a:srgbClr val="003056"/>
              </a:gs>
              <a:gs pos="100000">
                <a:srgbClr val="275075"/>
              </a:gs>
              <a:gs pos="100000">
                <a:schemeClr val="bg1">
                  <a:shade val="30000"/>
                  <a:satMod val="200000"/>
                </a:schemeClr>
              </a:gs>
            </a:gsLst>
            <a:lin ang="0" scaled="1"/>
          </a:gradFill>
          <a:ln w="9525" cap="flat" cmpd="sng" algn="ctr">
            <a:solidFill>
              <a:schemeClr val="bg1"/>
            </a:solidFill>
            <a:prstDash val="solid"/>
            <a:round/>
            <a:headEnd type="none" w="med" len="med"/>
            <a:tailEnd type="none" w="med" len="med"/>
          </a:ln>
          <a:effectLst/>
        </p:spPr>
      </p:cxnSp>
      <p:sp>
        <p:nvSpPr>
          <p:cNvPr id="3" name="Subtitle 2"/>
          <p:cNvSpPr>
            <a:spLocks noGrp="1"/>
          </p:cNvSpPr>
          <p:nvPr>
            <p:ph type="subTitle" idx="1" hasCustomPrompt="1"/>
          </p:nvPr>
        </p:nvSpPr>
        <p:spPr>
          <a:xfrm>
            <a:off x="751224" y="5222181"/>
            <a:ext cx="5556073" cy="532014"/>
          </a:xfrm>
        </p:spPr>
        <p:txBody>
          <a:bodyPr>
            <a:noAutofit/>
          </a:bodyPr>
          <a:lstStyle>
            <a:lvl1pPr marL="0" indent="0" algn="l">
              <a:buNone/>
              <a:defRPr sz="2400">
                <a:solidFill>
                  <a:srgbClr val="0030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endParaRPr lang="en-GB"/>
          </a:p>
        </p:txBody>
      </p:sp>
      <p:sp>
        <p:nvSpPr>
          <p:cNvPr id="13" name="Title 12"/>
          <p:cNvSpPr>
            <a:spLocks noGrp="1"/>
          </p:cNvSpPr>
          <p:nvPr>
            <p:ph type="title" hasCustomPrompt="1"/>
          </p:nvPr>
        </p:nvSpPr>
        <p:spPr>
          <a:xfrm>
            <a:off x="751048" y="4555373"/>
            <a:ext cx="5556250" cy="465514"/>
          </a:xfrm>
        </p:spPr>
        <p:txBody>
          <a:bodyPr>
            <a:noAutofit/>
          </a:bodyPr>
          <a:lstStyle>
            <a:lvl1pPr algn="l">
              <a:defRPr sz="3600" b="1">
                <a:solidFill>
                  <a:srgbClr val="003056"/>
                </a:solidFill>
              </a:defRPr>
            </a:lvl1pPr>
          </a:lstStyle>
          <a:p>
            <a:r>
              <a:rPr lang="en-US"/>
              <a:t>Title template</a:t>
            </a:r>
            <a:endParaRPr lang="en-GB"/>
          </a:p>
        </p:txBody>
      </p:sp>
      <p:pic>
        <p:nvPicPr>
          <p:cNvPr id="15" name="Picture 14">
            <a:extLst>
              <a:ext uri="{FF2B5EF4-FFF2-40B4-BE49-F238E27FC236}">
                <a16:creationId xmlns:a16="http://schemas.microsoft.com/office/drawing/2014/main" id="{03B676DC-81A2-4338-BC32-B0FB86C34DB2}"/>
              </a:ext>
            </a:extLst>
          </p:cNvPr>
          <p:cNvPicPr>
            <a:picLocks noChangeAspect="1"/>
          </p:cNvPicPr>
          <p:nvPr userDrawn="1"/>
        </p:nvPicPr>
        <p:blipFill>
          <a:blip r:embed="rId2"/>
          <a:stretch>
            <a:fillRect/>
          </a:stretch>
        </p:blipFill>
        <p:spPr>
          <a:xfrm>
            <a:off x="9414344" y="5876527"/>
            <a:ext cx="2777656" cy="981473"/>
          </a:xfrm>
          <a:prstGeom prst="rect">
            <a:avLst/>
          </a:prstGeom>
        </p:spPr>
      </p:pic>
      <p:pic>
        <p:nvPicPr>
          <p:cNvPr id="16" name="Picture 15">
            <a:extLst>
              <a:ext uri="{FF2B5EF4-FFF2-40B4-BE49-F238E27FC236}">
                <a16:creationId xmlns:a16="http://schemas.microsoft.com/office/drawing/2014/main" id="{697851C7-9BCC-4375-86C8-E99A5C0BB688}"/>
              </a:ext>
            </a:extLst>
          </p:cNvPr>
          <p:cNvPicPr>
            <a:picLocks noChangeAspect="1"/>
          </p:cNvPicPr>
          <p:nvPr userDrawn="1"/>
        </p:nvPicPr>
        <p:blipFill>
          <a:blip r:embed="rId3"/>
          <a:stretch>
            <a:fillRect/>
          </a:stretch>
        </p:blipFill>
        <p:spPr>
          <a:xfrm>
            <a:off x="0" y="0"/>
            <a:ext cx="12192000" cy="4188950"/>
          </a:xfrm>
          <a:prstGeom prst="rect">
            <a:avLst/>
          </a:prstGeom>
        </p:spPr>
      </p:pic>
      <p:cxnSp>
        <p:nvCxnSpPr>
          <p:cNvPr id="17" name="Straight Connector 16">
            <a:extLst>
              <a:ext uri="{FF2B5EF4-FFF2-40B4-BE49-F238E27FC236}">
                <a16:creationId xmlns:a16="http://schemas.microsoft.com/office/drawing/2014/main" id="{0D95E9F4-5037-475C-A20B-B01F2ECEDE2A}"/>
              </a:ext>
            </a:extLst>
          </p:cNvPr>
          <p:cNvCxnSpPr/>
          <p:nvPr userDrawn="1"/>
        </p:nvCxnSpPr>
        <p:spPr>
          <a:xfrm>
            <a:off x="0" y="4256979"/>
            <a:ext cx="12192000" cy="0"/>
          </a:xfrm>
          <a:prstGeom prst="line">
            <a:avLst/>
          </a:prstGeom>
          <a:ln w="155575">
            <a:solidFill>
              <a:srgbClr val="0536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78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923192"/>
            <a:ext cx="11837324" cy="5618924"/>
          </a:xfrm>
        </p:spPr>
        <p:txBody>
          <a:bodyPr>
            <a:normAutofit/>
          </a:bodyPr>
          <a:lstStyle>
            <a:lvl1pPr marL="228600" indent="-228600">
              <a:lnSpc>
                <a:spcPct val="100000"/>
              </a:lnSpc>
              <a:spcBef>
                <a:spcPts val="0"/>
              </a:spcBef>
              <a:spcAft>
                <a:spcPts val="800"/>
              </a:spcAft>
              <a:buClr>
                <a:srgbClr val="3682A2"/>
              </a:buClr>
              <a:buFont typeface="Wingdings 3" panose="05040102010807070707" pitchFamily="18" charset="2"/>
              <a:buChar char=""/>
              <a:defRPr sz="1800"/>
            </a:lvl1pPr>
            <a:lvl2pPr marL="685800" indent="-228600">
              <a:lnSpc>
                <a:spcPct val="100000"/>
              </a:lnSpc>
              <a:spcBef>
                <a:spcPts val="0"/>
              </a:spcBef>
              <a:spcAft>
                <a:spcPts val="800"/>
              </a:spcAft>
              <a:buClr>
                <a:srgbClr val="3682A2"/>
              </a:buClr>
              <a:buFont typeface="Century Gothic" panose="020B0502020202020204" pitchFamily="34" charset="0"/>
              <a:buChar char="─"/>
              <a:defRPr sz="1400"/>
            </a:lvl2pPr>
            <a:lvl3pPr>
              <a:lnSpc>
                <a:spcPct val="100000"/>
              </a:lnSpc>
              <a:spcBef>
                <a:spcPts val="400"/>
              </a:spcBef>
              <a:spcAft>
                <a:spcPts val="800"/>
              </a:spcAft>
              <a:defRPr sz="1200"/>
            </a:lvl3pPr>
            <a:lvl4pPr>
              <a:lnSpc>
                <a:spcPct val="100000"/>
              </a:lnSpc>
              <a:spcBef>
                <a:spcPts val="400"/>
              </a:spcBef>
              <a:spcAft>
                <a:spcPts val="800"/>
              </a:spcAft>
              <a:defRPr sz="1100"/>
            </a:lvl4pPr>
            <a:lvl5pPr>
              <a:lnSpc>
                <a:spcPct val="100000"/>
              </a:lnSpc>
              <a:spcBef>
                <a:spcPts val="400"/>
              </a:spcBef>
              <a:spcAft>
                <a:spcPts val="8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a:extLst>
              <a:ext uri="{FF2B5EF4-FFF2-40B4-BE49-F238E27FC236}">
                <a16:creationId xmlns:a16="http://schemas.microsoft.com/office/drawing/2014/main" id="{F7368F81-48C9-4CDF-BCE1-EEFCEE20BE95}"/>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DAFC6897-CA20-4DF2-B39D-A0516499ABBD}"/>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5028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14860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1300" y="411505"/>
            <a:ext cx="1666596" cy="668023"/>
          </a:xfrm>
          <a:prstGeom prst="rect">
            <a:avLst/>
          </a:prstGeom>
        </p:spPr>
      </p:pic>
    </p:spTree>
    <p:extLst>
      <p:ext uri="{BB962C8B-B14F-4D97-AF65-F5344CB8AC3E}">
        <p14:creationId xmlns:p14="http://schemas.microsoft.com/office/powerpoint/2010/main" val="25048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43" y="914400"/>
            <a:ext cx="5961612" cy="5652655"/>
          </a:xfrm>
        </p:spPr>
        <p:txBody>
          <a:bodyPr>
            <a:normAutofit/>
          </a:bodyPr>
          <a:lstStyle>
            <a:lvl1pPr>
              <a:defRPr sz="1800">
                <a:solidFill>
                  <a:srgbClr val="013473"/>
                </a:solidFill>
              </a:defRPr>
            </a:lvl1pPr>
            <a:lvl2pPr>
              <a:defRPr sz="1600">
                <a:solidFill>
                  <a:srgbClr val="013473"/>
                </a:solidFill>
              </a:defRPr>
            </a:lvl2pPr>
            <a:lvl3pPr>
              <a:defRPr sz="1400">
                <a:solidFill>
                  <a:srgbClr val="013473"/>
                </a:solidFill>
              </a:defRPr>
            </a:lvl3pPr>
            <a:lvl4pPr>
              <a:defRPr sz="1200">
                <a:solidFill>
                  <a:srgbClr val="013473"/>
                </a:solidFill>
              </a:defRPr>
            </a:lvl4pPr>
            <a:lvl5pPr>
              <a:defRPr sz="1200">
                <a:solidFill>
                  <a:srgbClr val="01347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id="{1ACB7705-7020-45B1-B9D3-7F2ED4E2A276}"/>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5E0D869-E67B-42C2-84E8-8A68C8ED9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13" name="Content Placeholder 2">
            <a:extLst>
              <a:ext uri="{FF2B5EF4-FFF2-40B4-BE49-F238E27FC236}">
                <a16:creationId xmlns:a16="http://schemas.microsoft.com/office/drawing/2014/main" id="{BBBF86AB-E77E-4D2B-9148-96268165B599}"/>
              </a:ext>
            </a:extLst>
          </p:cNvPr>
          <p:cNvSpPr>
            <a:spLocks noGrp="1"/>
          </p:cNvSpPr>
          <p:nvPr>
            <p:ph sz="half" idx="15"/>
          </p:nvPr>
        </p:nvSpPr>
        <p:spPr>
          <a:xfrm>
            <a:off x="6192982" y="914401"/>
            <a:ext cx="5818909" cy="5652654"/>
          </a:xfrm>
        </p:spPr>
        <p:txBody>
          <a:bodyPr>
            <a:normAutofit/>
          </a:bodyPr>
          <a:lstStyle>
            <a:lvl1pPr>
              <a:defRPr sz="1800">
                <a:solidFill>
                  <a:srgbClr val="013473"/>
                </a:solidFill>
              </a:defRPr>
            </a:lvl1pPr>
            <a:lvl2pPr>
              <a:defRPr sz="1600">
                <a:solidFill>
                  <a:srgbClr val="013473"/>
                </a:solidFill>
              </a:defRPr>
            </a:lvl2pPr>
            <a:lvl3pPr>
              <a:defRPr sz="1400">
                <a:solidFill>
                  <a:srgbClr val="013473"/>
                </a:solidFill>
              </a:defRPr>
            </a:lvl3pPr>
            <a:lvl4pPr>
              <a:defRPr sz="1200">
                <a:solidFill>
                  <a:srgbClr val="013473"/>
                </a:solidFill>
              </a:defRPr>
            </a:lvl4pPr>
            <a:lvl5pPr>
              <a:defRPr sz="1200">
                <a:solidFill>
                  <a:srgbClr val="01347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289414F4-544B-4AFC-9037-7B27FF7F8EE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3045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604" y="923193"/>
            <a:ext cx="6001441" cy="6574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6603" y="1496020"/>
            <a:ext cx="6001441" cy="5012845"/>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325984" y="923192"/>
            <a:ext cx="5660969" cy="6574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5984" y="1496021"/>
            <a:ext cx="5660969" cy="5012844"/>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E113189C-EC50-47C0-9CA8-13D500398771}"/>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47636D1-6C72-4FF6-AD45-7972F7E3FE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9" name="Title 1">
            <a:extLst>
              <a:ext uri="{FF2B5EF4-FFF2-40B4-BE49-F238E27FC236}">
                <a16:creationId xmlns:a16="http://schemas.microsoft.com/office/drawing/2014/main" id="{E4023B4A-4D92-4050-98C2-43486D68F09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32435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37F127-3066-4363-B1E6-C75E2671429C}"/>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8E314BA-6256-45F5-B6CD-1C4088E89B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11" name="Content Placeholder 2">
            <a:extLst>
              <a:ext uri="{FF2B5EF4-FFF2-40B4-BE49-F238E27FC236}">
                <a16:creationId xmlns:a16="http://schemas.microsoft.com/office/drawing/2014/main" id="{661980C3-8C4E-4B83-885D-5B361549F1BF}"/>
              </a:ext>
            </a:extLst>
          </p:cNvPr>
          <p:cNvSpPr>
            <a:spLocks noGrp="1"/>
          </p:cNvSpPr>
          <p:nvPr>
            <p:ph idx="1"/>
          </p:nvPr>
        </p:nvSpPr>
        <p:spPr>
          <a:xfrm>
            <a:off x="182880" y="923192"/>
            <a:ext cx="11837324" cy="5618924"/>
          </a:xfrm>
        </p:spPr>
        <p:txBody>
          <a:bodyPr>
            <a:normAutofit/>
          </a:bodyPr>
          <a:lstStyle>
            <a:lvl1pPr marL="228600" indent="-228600">
              <a:lnSpc>
                <a:spcPct val="100000"/>
              </a:lnSpc>
              <a:spcBef>
                <a:spcPts val="0"/>
              </a:spcBef>
              <a:spcAft>
                <a:spcPts val="800"/>
              </a:spcAft>
              <a:buClr>
                <a:srgbClr val="3682A2"/>
              </a:buClr>
              <a:buFont typeface="Wingdings 3" panose="05040102010807070707" pitchFamily="18" charset="2"/>
              <a:buChar char=""/>
              <a:defRPr sz="1800"/>
            </a:lvl1pPr>
            <a:lvl2pPr marL="685800" indent="-228600">
              <a:lnSpc>
                <a:spcPct val="100000"/>
              </a:lnSpc>
              <a:spcBef>
                <a:spcPts val="0"/>
              </a:spcBef>
              <a:spcAft>
                <a:spcPts val="800"/>
              </a:spcAft>
              <a:buClr>
                <a:srgbClr val="3682A2"/>
              </a:buClr>
              <a:buFont typeface="Century Gothic" panose="020B0502020202020204" pitchFamily="34" charset="0"/>
              <a:buChar char="─"/>
              <a:defRPr sz="1400"/>
            </a:lvl2pPr>
            <a:lvl3pPr>
              <a:lnSpc>
                <a:spcPct val="100000"/>
              </a:lnSpc>
              <a:spcBef>
                <a:spcPts val="400"/>
              </a:spcBef>
              <a:spcAft>
                <a:spcPts val="800"/>
              </a:spcAft>
              <a:defRPr sz="1200"/>
            </a:lvl3pPr>
            <a:lvl4pPr>
              <a:lnSpc>
                <a:spcPct val="100000"/>
              </a:lnSpc>
              <a:spcBef>
                <a:spcPts val="400"/>
              </a:spcBef>
              <a:spcAft>
                <a:spcPts val="800"/>
              </a:spcAft>
              <a:defRPr sz="1100"/>
            </a:lvl4pPr>
            <a:lvl5pPr>
              <a:lnSpc>
                <a:spcPct val="100000"/>
              </a:lnSpc>
              <a:spcBef>
                <a:spcPts val="400"/>
              </a:spcBef>
              <a:spcAft>
                <a:spcPts val="8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4C5DB2C-1FBA-49CB-8618-D9C3DE87001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1749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EDB4-A8E0-488B-B134-2B68A286B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4EF6C-7F4D-4C5E-A9EB-FAD74968BD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09FD1-43E9-46F2-A2B0-6FC7EB84C03A}"/>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5" name="Footer Placeholder 4">
            <a:extLst>
              <a:ext uri="{FF2B5EF4-FFF2-40B4-BE49-F238E27FC236}">
                <a16:creationId xmlns:a16="http://schemas.microsoft.com/office/drawing/2014/main" id="{E959D39D-C55B-409C-BB4B-5C868D409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E36A0-D9FF-4493-B99F-CC6357F49E9F}"/>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261554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JWG 2017">
    <p:spTree>
      <p:nvGrpSpPr>
        <p:cNvPr id="1" name=""/>
        <p:cNvGrpSpPr/>
        <p:nvPr/>
      </p:nvGrpSpPr>
      <p:grpSpPr>
        <a:xfrm>
          <a:off x="0" y="0"/>
          <a:ext cx="0" cy="0"/>
          <a:chOff x="0" y="0"/>
          <a:chExt cx="0" cy="0"/>
        </a:xfrm>
      </p:grpSpPr>
      <p:sp>
        <p:nvSpPr>
          <p:cNvPr id="7" name="Rectangle 6"/>
          <p:cNvSpPr/>
          <p:nvPr userDrawn="1"/>
        </p:nvSpPr>
        <p:spPr>
          <a:xfrm>
            <a:off x="0" y="2"/>
            <a:ext cx="12192000" cy="747191"/>
          </a:xfrm>
          <a:prstGeom prst="rect">
            <a:avLst/>
          </a:prstGeom>
          <a:gradFill>
            <a:gsLst>
              <a:gs pos="0">
                <a:srgbClr val="053657"/>
              </a:gs>
              <a:gs pos="57000">
                <a:srgbClr val="275075"/>
              </a:gs>
              <a:gs pos="71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ontent Placeholder 2"/>
          <p:cNvSpPr>
            <a:spLocks noGrp="1"/>
          </p:cNvSpPr>
          <p:nvPr>
            <p:ph idx="13" hasCustomPrompt="1"/>
          </p:nvPr>
        </p:nvSpPr>
        <p:spPr>
          <a:xfrm>
            <a:off x="76201" y="875223"/>
            <a:ext cx="12001500" cy="5600990"/>
          </a:xfrm>
        </p:spPr>
        <p:txBody>
          <a:bodyPr>
            <a:normAutofit/>
          </a:bodyPr>
          <a:lstStyle>
            <a:lvl1pPr marL="171450" indent="-171450">
              <a:buClr>
                <a:srgbClr val="3682A2"/>
              </a:buClr>
              <a:buFont typeface="Century Gothic" panose="020B0502020202020204" pitchFamily="34" charset="0"/>
              <a:buChar char="►"/>
              <a:defRPr sz="1600">
                <a:solidFill>
                  <a:srgbClr val="053657"/>
                </a:solidFill>
                <a:latin typeface="Century Gothic" panose="020B0502020202020204" pitchFamily="34" charset="0"/>
              </a:defRPr>
            </a:lvl1pPr>
            <a:lvl2pPr marL="685800" indent="-228600">
              <a:buClr>
                <a:srgbClr val="3682A2"/>
              </a:buClr>
              <a:buFont typeface="Century Gothic" panose="020B0502020202020204" pitchFamily="34" charset="0"/>
              <a:buChar char="–"/>
              <a:defRPr sz="1400">
                <a:solidFill>
                  <a:srgbClr val="275075"/>
                </a:solidFill>
                <a:latin typeface="Century Gothic" panose="020B0502020202020204" pitchFamily="34" charset="0"/>
              </a:defRPr>
            </a:lvl2pPr>
            <a:lvl3pPr marL="1143000" indent="-228600">
              <a:buClr>
                <a:srgbClr val="3682A2"/>
              </a:buClr>
              <a:buFont typeface="Calibri" panose="020F0502020204030204" pitchFamily="34" charset="0"/>
              <a:buChar char="–"/>
              <a:defRPr sz="1200">
                <a:solidFill>
                  <a:srgbClr val="275075"/>
                </a:solidFill>
                <a:latin typeface="Century Gothic" panose="020B0502020202020204" pitchFamily="34" charset="0"/>
              </a:defRPr>
            </a:lvl3pPr>
            <a:lvl4pPr marL="1028700" indent="0">
              <a:buNone/>
              <a:defRPr/>
            </a:lvl4pPr>
          </a:lstStyle>
          <a:p>
            <a:pPr lvl="0"/>
            <a:r>
              <a:rPr lang="en-GB"/>
              <a:t>Click here to add text </a:t>
            </a:r>
          </a:p>
          <a:p>
            <a:pPr lvl="1"/>
            <a:r>
              <a:rPr lang="en-GB"/>
              <a:t>Click here to add text</a:t>
            </a:r>
          </a:p>
          <a:p>
            <a:pPr lvl="2"/>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1801" y="213648"/>
            <a:ext cx="1005899" cy="403196"/>
          </a:xfrm>
          <a:prstGeom prst="rect">
            <a:avLst/>
          </a:prstGeom>
        </p:spPr>
      </p:pic>
      <p:sp>
        <p:nvSpPr>
          <p:cNvPr id="13" name="Content Placeholder 2">
            <a:extLst>
              <a:ext uri="{FF2B5EF4-FFF2-40B4-BE49-F238E27FC236}">
                <a16:creationId xmlns:a16="http://schemas.microsoft.com/office/drawing/2014/main" id="{77322170-25F7-4C9B-B3A9-E7136CF89F66}"/>
              </a:ext>
            </a:extLst>
          </p:cNvPr>
          <p:cNvSpPr>
            <a:spLocks noGrp="1"/>
          </p:cNvSpPr>
          <p:nvPr>
            <p:ph idx="14" hasCustomPrompt="1"/>
          </p:nvPr>
        </p:nvSpPr>
        <p:spPr>
          <a:xfrm>
            <a:off x="84494" y="147020"/>
            <a:ext cx="6789219" cy="453154"/>
          </a:xfrm>
        </p:spPr>
        <p:txBody>
          <a:bodyPr>
            <a:noAutofit/>
          </a:bodyPr>
          <a:lstStyle>
            <a:lvl1pPr marL="0" indent="0">
              <a:buClr>
                <a:srgbClr val="3682A2"/>
              </a:buClr>
              <a:buFont typeface="Century Gothic" panose="020B0502020202020204" pitchFamily="34" charset="0"/>
              <a:buNone/>
              <a:defRPr sz="2800" b="1">
                <a:solidFill>
                  <a:schemeClr val="bg1"/>
                </a:solidFill>
                <a:latin typeface="Century Gothic" panose="020B0502020202020204" pitchFamily="34" charset="0"/>
              </a:defRPr>
            </a:lvl1pPr>
            <a:lvl4pPr marL="1028700" indent="0">
              <a:buNone/>
              <a:defRPr/>
            </a:lvl4pPr>
          </a:lstStyle>
          <a:p>
            <a:pPr lvl="0"/>
            <a:r>
              <a:rPr lang="en-GB"/>
              <a:t>CLICK HERE TO ADD HEADING</a:t>
            </a:r>
          </a:p>
        </p:txBody>
      </p:sp>
    </p:spTree>
    <p:extLst>
      <p:ext uri="{BB962C8B-B14F-4D97-AF65-F5344CB8AC3E}">
        <p14:creationId xmlns:p14="http://schemas.microsoft.com/office/powerpoint/2010/main" val="3860158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24BA-5814-4416-B8E4-41F9B00A7845}"/>
              </a:ext>
            </a:extLst>
          </p:cNvPr>
          <p:cNvSpPr>
            <a:spLocks noGrp="1"/>
          </p:cNvSpPr>
          <p:nvPr>
            <p:ph type="ctrTitle"/>
          </p:nvPr>
        </p:nvSpPr>
        <p:spPr>
          <a:xfrm>
            <a:off x="126521" y="880226"/>
            <a:ext cx="11893683" cy="2387600"/>
          </a:xfrm>
          <a:prstGeom prst="rect">
            <a:avLst/>
          </a:prstGeo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A0ECD62-6B65-40BF-9CA6-577E8F7D97EE}"/>
              </a:ext>
            </a:extLst>
          </p:cNvPr>
          <p:cNvSpPr>
            <a:spLocks noGrp="1"/>
          </p:cNvSpPr>
          <p:nvPr>
            <p:ph type="subTitle" idx="1"/>
          </p:nvPr>
        </p:nvSpPr>
        <p:spPr>
          <a:xfrm>
            <a:off x="2261976" y="3419158"/>
            <a:ext cx="7622771"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31C19634-5F69-4BF3-9BA1-FB02F6C3C660}"/>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706151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7322-9FE5-46A6-8D9C-BC5D7B727CB2}"/>
              </a:ext>
            </a:extLst>
          </p:cNvPr>
          <p:cNvSpPr>
            <a:spLocks noGrp="1"/>
          </p:cNvSpPr>
          <p:nvPr>
            <p:ph type="title"/>
          </p:nvPr>
        </p:nvSpPr>
        <p:spPr>
          <a:xfrm>
            <a:off x="202275" y="184576"/>
            <a:ext cx="11787447" cy="1325563"/>
          </a:xfrm>
          <a:prstGeom prst="rect">
            <a:avLst/>
          </a:prstGeom>
        </p:spPr>
        <p:txBody>
          <a:bodyPr/>
          <a:lstStyle>
            <a:lvl1pPr>
              <a:defRPr>
                <a:solidFill>
                  <a:srgbClr val="FFFFFF"/>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45EAB4-29FE-459B-B338-5A285C0AFCFE}"/>
              </a:ext>
            </a:extLst>
          </p:cNvPr>
          <p:cNvSpPr>
            <a:spLocks noGrp="1"/>
          </p:cNvSpPr>
          <p:nvPr>
            <p:ph idx="1"/>
          </p:nvPr>
        </p:nvSpPr>
        <p:spPr>
          <a:xfrm>
            <a:off x="202275" y="1676399"/>
            <a:ext cx="11787447" cy="4134197"/>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30F9DB0-FAAC-4313-BE35-84DC8AF531ED}"/>
              </a:ext>
            </a:extLst>
          </p:cNvPr>
          <p:cNvSpPr>
            <a:spLocks noGrp="1"/>
          </p:cNvSpPr>
          <p:nvPr>
            <p:ph type="sldNum" sz="quarter" idx="12"/>
          </p:nvPr>
        </p:nvSpPr>
        <p:spPr>
          <a:xfrm>
            <a:off x="124693" y="6355080"/>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417981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6C91D8-3116-4B15-AEBD-08CD5977CFA3}"/>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4" name="Title 1">
            <a:extLst>
              <a:ext uri="{FF2B5EF4-FFF2-40B4-BE49-F238E27FC236}">
                <a16:creationId xmlns:a16="http://schemas.microsoft.com/office/drawing/2014/main" id="{E4FB8287-7264-4158-8734-72B7A53CA1FE}"/>
              </a:ext>
            </a:extLst>
          </p:cNvPr>
          <p:cNvSpPr>
            <a:spLocks noGrp="1"/>
          </p:cNvSpPr>
          <p:nvPr>
            <p:ph type="title"/>
          </p:nvPr>
        </p:nvSpPr>
        <p:spPr>
          <a:xfrm>
            <a:off x="202275" y="184576"/>
            <a:ext cx="11787447" cy="1325563"/>
          </a:xfrm>
          <a:prstGeom prst="rect">
            <a:avLst/>
          </a:prstGeom>
        </p:spPr>
        <p:txBody>
          <a:bodyPr/>
          <a:lstStyle>
            <a:lvl1pPr>
              <a:defRPr>
                <a:solidFill>
                  <a:srgbClr val="FFFFFF"/>
                </a:solidFill>
              </a:defRPr>
            </a:lvl1pPr>
          </a:lstStyle>
          <a:p>
            <a:r>
              <a:rPr lang="en-US"/>
              <a:t>Click to edit Master title style</a:t>
            </a:r>
            <a:endParaRPr lang="en-GB"/>
          </a:p>
        </p:txBody>
      </p:sp>
    </p:spTree>
    <p:extLst>
      <p:ext uri="{BB962C8B-B14F-4D97-AF65-F5344CB8AC3E}">
        <p14:creationId xmlns:p14="http://schemas.microsoft.com/office/powerpoint/2010/main" val="3102958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023F-4787-418F-8903-C83CF8C224C6}"/>
              </a:ext>
            </a:extLst>
          </p:cNvPr>
          <p:cNvSpPr>
            <a:spLocks noGrp="1"/>
          </p:cNvSpPr>
          <p:nvPr>
            <p:ph type="title"/>
          </p:nvPr>
        </p:nvSpPr>
        <p:spPr>
          <a:xfrm>
            <a:off x="838200" y="1895302"/>
            <a:ext cx="10515600" cy="2052031"/>
          </a:xfrm>
          <a:prstGeom prst="rect">
            <a:avLst/>
          </a:prstGeo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77B98F-13DC-4CDE-A718-783331E11D93}"/>
              </a:ext>
            </a:extLst>
          </p:cNvPr>
          <p:cNvSpPr>
            <a:spLocks noGrp="1"/>
          </p:cNvSpPr>
          <p:nvPr>
            <p:ph type="body" idx="1"/>
          </p:nvPr>
        </p:nvSpPr>
        <p:spPr>
          <a:xfrm>
            <a:off x="838200" y="4074074"/>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1F064606-541D-47D7-8C20-BE90DE01AB3E}"/>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2756369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CBB47-39A3-4AA0-8233-0B6B7A8B2F27}"/>
              </a:ext>
            </a:extLst>
          </p:cNvPr>
          <p:cNvSpPr>
            <a:spLocks noGrp="1"/>
          </p:cNvSpPr>
          <p:nvPr>
            <p:ph sz="half" idx="1"/>
          </p:nvPr>
        </p:nvSpPr>
        <p:spPr>
          <a:xfrm>
            <a:off x="126521" y="1679171"/>
            <a:ext cx="5893279" cy="418961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389188-03A3-4391-A22F-266E65397F94}"/>
              </a:ext>
            </a:extLst>
          </p:cNvPr>
          <p:cNvSpPr>
            <a:spLocks noGrp="1"/>
          </p:cNvSpPr>
          <p:nvPr>
            <p:ph sz="half" idx="2"/>
          </p:nvPr>
        </p:nvSpPr>
        <p:spPr>
          <a:xfrm>
            <a:off x="6172199" y="1679171"/>
            <a:ext cx="5893279" cy="418961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0AC5C86-49A3-4797-A045-214910CE5975}"/>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6" name="Title 1">
            <a:extLst>
              <a:ext uri="{FF2B5EF4-FFF2-40B4-BE49-F238E27FC236}">
                <a16:creationId xmlns:a16="http://schemas.microsoft.com/office/drawing/2014/main" id="{44C9890F-06C6-4D79-8EC6-4EC3AA85DAF5}"/>
              </a:ext>
            </a:extLst>
          </p:cNvPr>
          <p:cNvSpPr txBox="1">
            <a:spLocks/>
          </p:cNvSpPr>
          <p:nvPr userDrawn="1"/>
        </p:nvSpPr>
        <p:spPr>
          <a:xfrm>
            <a:off x="202275" y="184576"/>
            <a:ext cx="11787447" cy="1353279"/>
          </a:xfrm>
          <a:prstGeom prst="rect">
            <a:avLst/>
          </a:prstGeom>
        </p:spPr>
        <p:txBody>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2346152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12EBDC-1294-4B4D-A046-B65F9A8FD64F}"/>
              </a:ext>
            </a:extLst>
          </p:cNvPr>
          <p:cNvSpPr>
            <a:spLocks noGrp="1"/>
          </p:cNvSpPr>
          <p:nvPr>
            <p:ph type="body" idx="1"/>
          </p:nvPr>
        </p:nvSpPr>
        <p:spPr>
          <a:xfrm>
            <a:off x="126522" y="1737358"/>
            <a:ext cx="5871054" cy="709526"/>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19A8FF-57ED-4CBE-B866-07013576536E}"/>
              </a:ext>
            </a:extLst>
          </p:cNvPr>
          <p:cNvSpPr>
            <a:spLocks noGrp="1"/>
          </p:cNvSpPr>
          <p:nvPr>
            <p:ph sz="half" idx="2"/>
          </p:nvPr>
        </p:nvSpPr>
        <p:spPr>
          <a:xfrm>
            <a:off x="126522" y="2446884"/>
            <a:ext cx="5871054" cy="32390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8F9836-7A1B-4D19-B50B-6A2A4B58473A}"/>
              </a:ext>
            </a:extLst>
          </p:cNvPr>
          <p:cNvSpPr>
            <a:spLocks noGrp="1"/>
          </p:cNvSpPr>
          <p:nvPr>
            <p:ph type="body" sz="quarter" idx="3"/>
          </p:nvPr>
        </p:nvSpPr>
        <p:spPr>
          <a:xfrm>
            <a:off x="6172200" y="1737358"/>
            <a:ext cx="5893278" cy="709526"/>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EF3B41-B8B0-44B7-AF89-E9DB4A95FDA5}"/>
              </a:ext>
            </a:extLst>
          </p:cNvPr>
          <p:cNvSpPr>
            <a:spLocks noGrp="1"/>
          </p:cNvSpPr>
          <p:nvPr>
            <p:ph sz="quarter" idx="4"/>
          </p:nvPr>
        </p:nvSpPr>
        <p:spPr>
          <a:xfrm>
            <a:off x="6172200" y="2446884"/>
            <a:ext cx="5893278" cy="32390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7656008-1CEA-4CA7-AAF8-319E7114AC4D}"/>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8" name="Title 1">
            <a:extLst>
              <a:ext uri="{FF2B5EF4-FFF2-40B4-BE49-F238E27FC236}">
                <a16:creationId xmlns:a16="http://schemas.microsoft.com/office/drawing/2014/main" id="{3DFFB288-3CDC-4DF3-815B-B67C2DDD18E1}"/>
              </a:ext>
            </a:extLst>
          </p:cNvPr>
          <p:cNvSpPr txBox="1">
            <a:spLocks/>
          </p:cNvSpPr>
          <p:nvPr userDrawn="1"/>
        </p:nvSpPr>
        <p:spPr>
          <a:xfrm>
            <a:off x="202275" y="184576"/>
            <a:ext cx="11787447" cy="1325563"/>
          </a:xfrm>
          <a:prstGeom prst="rect">
            <a:avLst/>
          </a:prstGeom>
        </p:spPr>
        <p:txBody>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96810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87F503-13A8-46A6-B04B-3B75B5D7D8B8}"/>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3344598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D451-4FF8-43E8-AFA3-6960E6831A6A}"/>
              </a:ext>
            </a:extLst>
          </p:cNvPr>
          <p:cNvSpPr>
            <a:spLocks noGrp="1"/>
          </p:cNvSpPr>
          <p:nvPr>
            <p:ph type="title"/>
          </p:nvPr>
        </p:nvSpPr>
        <p:spPr>
          <a:xfrm>
            <a:off x="126521" y="150264"/>
            <a:ext cx="4645504" cy="989418"/>
          </a:xfrm>
          <a:prstGeom prst="rect">
            <a:avLst/>
          </a:prstGeo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5B26C8-1D43-4654-A477-41B757E8DDF2}"/>
              </a:ext>
            </a:extLst>
          </p:cNvPr>
          <p:cNvSpPr>
            <a:spLocks noGrp="1"/>
          </p:cNvSpPr>
          <p:nvPr>
            <p:ph idx="1"/>
          </p:nvPr>
        </p:nvSpPr>
        <p:spPr>
          <a:xfrm>
            <a:off x="4887884" y="136526"/>
            <a:ext cx="7149148" cy="569069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038936-B4BA-4C2A-9B3F-44C35415C322}"/>
              </a:ext>
            </a:extLst>
          </p:cNvPr>
          <p:cNvSpPr>
            <a:spLocks noGrp="1"/>
          </p:cNvSpPr>
          <p:nvPr>
            <p:ph type="body" sz="half" idx="2"/>
          </p:nvPr>
        </p:nvSpPr>
        <p:spPr>
          <a:xfrm>
            <a:off x="126521" y="1255222"/>
            <a:ext cx="4645504" cy="497121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EE58D4EB-554B-464D-BE6E-55C0E3F9DCAE}"/>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4214078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
        <p:nvSpPr>
          <p:cNvPr id="10" name="Content Placeholder 9"/>
          <p:cNvSpPr>
            <a:spLocks noGrp="1"/>
          </p:cNvSpPr>
          <p:nvPr>
            <p:ph sz="quarter" idx="14" hasCustomPrompt="1"/>
            <p:custDataLst>
              <p:tags r:id="rId3"/>
            </p:custDataLst>
          </p:nvPr>
        </p:nvSpPr>
        <p:spPr>
          <a:xfrm>
            <a:off x="624418" y="1991785"/>
            <a:ext cx="10943167" cy="3932767"/>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09848132"/>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DC48-EF79-4FDC-ABD5-4B80D0A57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78DFFD-83CC-431B-A3FC-14AA8A919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386FAB-40EA-44CE-879B-5F9B6500A45B}"/>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5" name="Footer Placeholder 4">
            <a:extLst>
              <a:ext uri="{FF2B5EF4-FFF2-40B4-BE49-F238E27FC236}">
                <a16:creationId xmlns:a16="http://schemas.microsoft.com/office/drawing/2014/main" id="{AD901B83-2A68-42DF-9EC1-1294E5498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E611A-C3B3-4D25-83AF-D5FA62107F5C}"/>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471154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
        <p:nvSpPr>
          <p:cNvPr id="10" name="Content Placeholder 9"/>
          <p:cNvSpPr>
            <a:spLocks noGrp="1"/>
          </p:cNvSpPr>
          <p:nvPr>
            <p:ph sz="quarter" idx="14" hasCustomPrompt="1"/>
            <p:custDataLst>
              <p:tags r:id="rId3"/>
            </p:custDataLst>
          </p:nvPr>
        </p:nvSpPr>
        <p:spPr>
          <a:xfrm>
            <a:off x="624418" y="1991785"/>
            <a:ext cx="10943167" cy="3932767"/>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4239191819"/>
      </p:ext>
    </p:extLst>
  </p:cSld>
  <p:clrMapOvr>
    <a:masterClrMapping/>
  </p:clrMapOvr>
  <p:extLst>
    <p:ext uri="{DCECCB84-F9BA-43D5-87BE-67443E8EF086}">
      <p15:sldGuideLst xmlns:p15="http://schemas.microsoft.com/office/powerpoint/2012/main">
        <p15:guide id="3" orient="horz" pos="411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624001" y="1991730"/>
            <a:ext cx="62640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Picture Placeholder 4"/>
          <p:cNvSpPr>
            <a:spLocks noGrp="1"/>
          </p:cNvSpPr>
          <p:nvPr>
            <p:ph type="pic" sz="quarter" idx="14" hasCustomPrompt="1"/>
            <p:custDataLst>
              <p:tags r:id="rId4"/>
            </p:custDataLst>
          </p:nvPr>
        </p:nvSpPr>
        <p:spPr>
          <a:xfrm>
            <a:off x="7175501" y="1991785"/>
            <a:ext cx="4392084" cy="3932767"/>
          </a:xfrm>
          <a:prstGeom prst="rect">
            <a:avLst/>
          </a:prstGeom>
        </p:spPr>
        <p:txBody>
          <a:bodyPr/>
          <a:lstStyle>
            <a:lvl1pPr>
              <a:defRPr/>
            </a:lvl1pPr>
          </a:lstStyle>
          <a:p>
            <a:r>
              <a:rPr lang="en-GB"/>
              <a:t>Click ‘Insert Image’ from the Brandmaker ribbon</a:t>
            </a:r>
          </a:p>
        </p:txBody>
      </p:sp>
    </p:spTree>
    <p:extLst>
      <p:ext uri="{BB962C8B-B14F-4D97-AF65-F5344CB8AC3E}">
        <p14:creationId xmlns:p14="http://schemas.microsoft.com/office/powerpoint/2010/main" val="184402875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964">
          <p15:clr>
            <a:srgbClr val="FBAE40"/>
          </p15:clr>
        </p15:guide>
        <p15:guide id="5" pos="38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itle 5"/>
          <p:cNvSpPr>
            <a:spLocks noGrp="1"/>
          </p:cNvSpPr>
          <p:nvPr>
            <p:ph type="title"/>
            <p:custDataLst>
              <p:tags r:id="rId2"/>
            </p:custDataLst>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624001" y="1992000"/>
            <a:ext cx="5327649"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6240001" y="1992000"/>
            <a:ext cx="5327649"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3990822004"/>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s – purple">
    <p:spTree>
      <p:nvGrpSpPr>
        <p:cNvPr id="1" name=""/>
        <p:cNvGrpSpPr/>
        <p:nvPr/>
      </p:nvGrpSpPr>
      <p:grpSpPr>
        <a:xfrm>
          <a:off x="0" y="0"/>
          <a:ext cx="0" cy="0"/>
          <a:chOff x="0" y="0"/>
          <a:chExt cx="0" cy="0"/>
        </a:xfrm>
      </p:grpSpPr>
      <p:sp>
        <p:nvSpPr>
          <p:cNvPr id="6" name="Rectangle 5"/>
          <p:cNvSpPr/>
          <p:nvPr>
            <p:custDataLst>
              <p:tags r:id="rId1"/>
            </p:custDataLst>
          </p:nvPr>
        </p:nvSpPr>
        <p:spPr>
          <a:xfrm>
            <a:off x="6096416" y="1991728"/>
            <a:ext cx="5471584" cy="3936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420"/>
          </a:p>
        </p:txBody>
      </p:sp>
      <p:sp>
        <p:nvSpPr>
          <p:cNvPr id="7" name="Rectangle 6"/>
          <p:cNvSpPr/>
          <p:nvPr>
            <p:custDataLst>
              <p:tags r:id="rId2"/>
            </p:custDataLst>
          </p:nvPr>
        </p:nvSpPr>
        <p:spPr>
          <a:xfrm>
            <a:off x="624418" y="1991730"/>
            <a:ext cx="5471583" cy="3936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420"/>
          </a:p>
        </p:txBody>
      </p:sp>
      <p:sp>
        <p:nvSpPr>
          <p:cNvPr id="9" name="Oval 8"/>
          <p:cNvSpPr/>
          <p:nvPr>
            <p:custDataLst>
              <p:tags r:id="rId3"/>
            </p:custDataLst>
          </p:nvPr>
        </p:nvSpPr>
        <p:spPr>
          <a:xfrm>
            <a:off x="5520000" y="3599730"/>
            <a:ext cx="720000" cy="72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0"/>
          </a:p>
        </p:txBody>
      </p:sp>
      <p:sp>
        <p:nvSpPr>
          <p:cNvPr id="12" name="Text Placeholder 4"/>
          <p:cNvSpPr>
            <a:spLocks noGrp="1"/>
          </p:cNvSpPr>
          <p:nvPr>
            <p:ph type="body" sz="quarter" idx="12" hasCustomPrompt="1"/>
            <p:custDataLst>
              <p:tags r:id="rId4"/>
            </p:custDataLst>
          </p:nvPr>
        </p:nvSpPr>
        <p:spPr>
          <a:xfrm>
            <a:off x="624000" y="1991730"/>
            <a:ext cx="5327999"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69718412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s – accent">
    <p:spTree>
      <p:nvGrpSpPr>
        <p:cNvPr id="1" name=""/>
        <p:cNvGrpSpPr/>
        <p:nvPr/>
      </p:nvGrpSpPr>
      <p:grpSpPr>
        <a:xfrm>
          <a:off x="0" y="0"/>
          <a:ext cx="0" cy="0"/>
          <a:chOff x="0" y="0"/>
          <a:chExt cx="0" cy="0"/>
        </a:xfrm>
      </p:grpSpPr>
      <p:sp>
        <p:nvSpPr>
          <p:cNvPr id="6" name="Rectangle 5"/>
          <p:cNvSpPr/>
          <p:nvPr>
            <p:custDataLst>
              <p:tags r:id="rId1"/>
            </p:custDataLst>
          </p:nvPr>
        </p:nvSpPr>
        <p:spPr>
          <a:xfrm>
            <a:off x="6096416" y="1991728"/>
            <a:ext cx="5471584" cy="3936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420"/>
          </a:p>
        </p:txBody>
      </p:sp>
      <p:sp>
        <p:nvSpPr>
          <p:cNvPr id="7" name="Rectangle 6"/>
          <p:cNvSpPr/>
          <p:nvPr>
            <p:custDataLst>
              <p:tags r:id="rId2"/>
            </p:custDataLst>
          </p:nvPr>
        </p:nvSpPr>
        <p:spPr>
          <a:xfrm>
            <a:off x="624418" y="1991730"/>
            <a:ext cx="5471583" cy="39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420"/>
          </a:p>
        </p:txBody>
      </p:sp>
      <p:sp>
        <p:nvSpPr>
          <p:cNvPr id="9" name="Oval 8"/>
          <p:cNvSpPr/>
          <p:nvPr>
            <p:custDataLst>
              <p:tags r:id="rId3"/>
            </p:custDataLst>
          </p:nvPr>
        </p:nvSpPr>
        <p:spPr>
          <a:xfrm>
            <a:off x="5519584" y="3599730"/>
            <a:ext cx="720000" cy="72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0"/>
          </a:p>
        </p:txBody>
      </p:sp>
      <p:sp>
        <p:nvSpPr>
          <p:cNvPr id="12" name="Text Placeholder 4"/>
          <p:cNvSpPr>
            <a:spLocks noGrp="1"/>
          </p:cNvSpPr>
          <p:nvPr>
            <p:ph type="body" sz="quarter" idx="12" hasCustomPrompt="1"/>
            <p:custDataLst>
              <p:tags r:id="rId4"/>
            </p:custDataLst>
          </p:nvPr>
        </p:nvSpPr>
        <p:spPr>
          <a:xfrm>
            <a:off x="624000" y="1991730"/>
            <a:ext cx="5327999"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2921728197"/>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9" name="Picture Placeholder 8"/>
          <p:cNvSpPr>
            <a:spLocks noGrp="1"/>
          </p:cNvSpPr>
          <p:nvPr>
            <p:ph type="pic" sz="quarter" idx="17" hasCustomPrompt="1"/>
            <p:custDataLst>
              <p:tags r:id="rId2"/>
            </p:custDataLst>
          </p:nvPr>
        </p:nvSpPr>
        <p:spPr>
          <a:xfrm>
            <a:off x="624418" y="1991783"/>
            <a:ext cx="2518833" cy="1896000"/>
          </a:xfrm>
          <a:prstGeom prst="rect">
            <a:avLst/>
          </a:prstGeom>
        </p:spPr>
        <p:txBody>
          <a:bodyPr/>
          <a:lstStyle>
            <a:lvl1pPr>
              <a:defRPr/>
            </a:lvl1pPr>
          </a:lstStyle>
          <a:p>
            <a:r>
              <a:rPr lang="en-GB"/>
              <a:t>Click ‘Insert Image’ from the Brandmaker ribbon</a:t>
            </a:r>
          </a:p>
        </p:txBody>
      </p:sp>
      <p:sp>
        <p:nvSpPr>
          <p:cNvPr id="13" name="Picture Placeholder 8"/>
          <p:cNvSpPr>
            <a:spLocks noGrp="1"/>
          </p:cNvSpPr>
          <p:nvPr>
            <p:ph type="pic" sz="quarter" idx="19" hasCustomPrompt="1"/>
            <p:custDataLst>
              <p:tags r:id="rId3"/>
            </p:custDataLst>
          </p:nvPr>
        </p:nvSpPr>
        <p:spPr>
          <a:xfrm>
            <a:off x="3432068" y="1991783"/>
            <a:ext cx="2518833" cy="1896000"/>
          </a:xfrm>
          <a:prstGeom prst="rect">
            <a:avLst/>
          </a:prstGeom>
        </p:spPr>
        <p:txBody>
          <a:bodyPr/>
          <a:lstStyle>
            <a:lvl1pPr>
              <a:defRPr/>
            </a:lvl1pPr>
          </a:lstStyle>
          <a:p>
            <a:r>
              <a:rPr lang="en-GB"/>
              <a:t>Click ‘Insert Image’ from the Brandmaker ribbon</a:t>
            </a:r>
          </a:p>
        </p:txBody>
      </p:sp>
      <p:sp>
        <p:nvSpPr>
          <p:cNvPr id="15" name="Picture Placeholder 8"/>
          <p:cNvSpPr>
            <a:spLocks noGrp="1"/>
          </p:cNvSpPr>
          <p:nvPr>
            <p:ph type="pic" sz="quarter" idx="21" hasCustomPrompt="1"/>
            <p:custDataLst>
              <p:tags r:id="rId4"/>
            </p:custDataLst>
          </p:nvPr>
        </p:nvSpPr>
        <p:spPr>
          <a:xfrm>
            <a:off x="6240001" y="1991783"/>
            <a:ext cx="2518833" cy="1896000"/>
          </a:xfrm>
          <a:prstGeom prst="rect">
            <a:avLst/>
          </a:prstGeom>
        </p:spPr>
        <p:txBody>
          <a:bodyPr/>
          <a:lstStyle>
            <a:lvl1pPr>
              <a:defRPr/>
            </a:lvl1pPr>
          </a:lstStyle>
          <a:p>
            <a:r>
              <a:rPr lang="en-GB"/>
              <a:t>Click ‘Insert Image’ from the Brandmaker ribbon</a:t>
            </a:r>
          </a:p>
        </p:txBody>
      </p:sp>
      <p:sp>
        <p:nvSpPr>
          <p:cNvPr id="17" name="Picture Placeholder 8"/>
          <p:cNvSpPr>
            <a:spLocks noGrp="1"/>
          </p:cNvSpPr>
          <p:nvPr>
            <p:ph type="pic" sz="quarter" idx="23" hasCustomPrompt="1"/>
            <p:custDataLst>
              <p:tags r:id="rId5"/>
            </p:custDataLst>
          </p:nvPr>
        </p:nvSpPr>
        <p:spPr>
          <a:xfrm>
            <a:off x="9049168" y="1991783"/>
            <a:ext cx="2518833" cy="1896000"/>
          </a:xfrm>
          <a:prstGeom prst="rect">
            <a:avLst/>
          </a:prstGeom>
        </p:spPr>
        <p:txBody>
          <a:bodyPr/>
          <a:lstStyle>
            <a:lvl1pPr>
              <a:defRPr/>
            </a:lvl1pPr>
          </a:lstStyle>
          <a:p>
            <a:r>
              <a:rPr lang="en-GB"/>
              <a:t>Click ‘Insert Image’ from the Brandmaker ribbon</a:t>
            </a:r>
          </a:p>
        </p:txBody>
      </p:sp>
      <p:sp>
        <p:nvSpPr>
          <p:cNvPr id="2" name="Title 1"/>
          <p:cNvSpPr>
            <a:spLocks noGrp="1"/>
          </p:cNvSpPr>
          <p:nvPr>
            <p:ph type="title"/>
            <p:custDataLst>
              <p:tags r:id="rId6"/>
            </p:custDataLst>
          </p:nvPr>
        </p:nvSpPr>
        <p:spPr/>
        <p:txBody>
          <a:bodyPr/>
          <a:lstStyle/>
          <a:p>
            <a:r>
              <a:rPr lang="en-US"/>
              <a:t>Click to edit Master title style</a:t>
            </a:r>
            <a:endParaRPr lang="en-GB"/>
          </a:p>
        </p:txBody>
      </p:sp>
      <p:sp>
        <p:nvSpPr>
          <p:cNvPr id="18" name="Text Placeholder 4"/>
          <p:cNvSpPr>
            <a:spLocks noGrp="1"/>
          </p:cNvSpPr>
          <p:nvPr>
            <p:ph type="body" sz="quarter" idx="24" hasCustomPrompt="1"/>
            <p:custDataLst>
              <p:tags r:id="rId7"/>
            </p:custDataLst>
          </p:nvPr>
        </p:nvSpPr>
        <p:spPr>
          <a:xfrm>
            <a:off x="636130" y="4036612"/>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Text Placeholder 4"/>
          <p:cNvSpPr>
            <a:spLocks noGrp="1"/>
          </p:cNvSpPr>
          <p:nvPr>
            <p:ph type="body" sz="quarter" idx="25" hasCustomPrompt="1"/>
            <p:custDataLst>
              <p:tags r:id="rId8"/>
            </p:custDataLst>
          </p:nvPr>
        </p:nvSpPr>
        <p:spPr>
          <a:xfrm>
            <a:off x="3428799" y="4030175"/>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Text Placeholder 4"/>
          <p:cNvSpPr>
            <a:spLocks noGrp="1"/>
          </p:cNvSpPr>
          <p:nvPr>
            <p:ph type="body" sz="quarter" idx="26" hasCustomPrompt="1"/>
            <p:custDataLst>
              <p:tags r:id="rId9"/>
            </p:custDataLst>
          </p:nvPr>
        </p:nvSpPr>
        <p:spPr>
          <a:xfrm>
            <a:off x="6253619" y="4030022"/>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Text Placeholder 4"/>
          <p:cNvSpPr>
            <a:spLocks noGrp="1"/>
          </p:cNvSpPr>
          <p:nvPr>
            <p:ph type="body" sz="quarter" idx="27" hasCustomPrompt="1"/>
            <p:custDataLst>
              <p:tags r:id="rId10"/>
            </p:custDataLst>
          </p:nvPr>
        </p:nvSpPr>
        <p:spPr>
          <a:xfrm>
            <a:off x="9054529" y="4028315"/>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935386754"/>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guide id="7" pos="1897">
          <p15:clr>
            <a:srgbClr val="FBAE40"/>
          </p15:clr>
        </p15:guide>
        <p15:guide id="8" pos="1738">
          <p15:clr>
            <a:srgbClr val="FBAE40"/>
          </p15:clr>
        </p15:guide>
        <p15:guide id="9" pos="4997">
          <p15:clr>
            <a:srgbClr val="FBAE40"/>
          </p15:clr>
        </p15:guide>
        <p15:guide id="10" pos="4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ext Placeholder 5"/>
          <p:cNvSpPr>
            <a:spLocks noGrp="1"/>
          </p:cNvSpPr>
          <p:nvPr>
            <p:ph type="body" sz="quarter" idx="28" hasCustomPrompt="1"/>
            <p:custDataLst>
              <p:tags r:id="rId2"/>
            </p:custDataLst>
          </p:nvPr>
        </p:nvSpPr>
        <p:spPr>
          <a:xfrm>
            <a:off x="624001" y="1991783"/>
            <a:ext cx="34544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4368000" y="1991784"/>
            <a:ext cx="7198784"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18636252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7" pos="2253">
          <p15:clr>
            <a:srgbClr val="FBAE40"/>
          </p15:clr>
        </p15:guide>
        <p15:guide id="8" pos="241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9" name="Freeform 5"/>
          <p:cNvSpPr>
            <a:spLocks noEditPoints="1"/>
          </p:cNvSpPr>
          <p:nvPr>
            <p:custDataLst>
              <p:tags r:id="rId1"/>
            </p:custDataLst>
          </p:nvPr>
        </p:nvSpPr>
        <p:spPr bwMode="auto">
          <a:xfrm>
            <a:off x="8567862" y="2001938"/>
            <a:ext cx="586722"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1" name="Freeform 9"/>
          <p:cNvSpPr>
            <a:spLocks noEditPoints="1"/>
          </p:cNvSpPr>
          <p:nvPr>
            <p:custDataLst>
              <p:tags r:id="rId2"/>
            </p:custDataLst>
          </p:nvPr>
        </p:nvSpPr>
        <p:spPr bwMode="auto">
          <a:xfrm>
            <a:off x="8567862" y="5575219"/>
            <a:ext cx="586722"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2" name="Text Placeholder 4"/>
          <p:cNvSpPr>
            <a:spLocks noGrp="1"/>
          </p:cNvSpPr>
          <p:nvPr>
            <p:ph type="body" sz="quarter" idx="12" hasCustomPrompt="1"/>
            <p:custDataLst>
              <p:tags r:id="rId3"/>
            </p:custDataLst>
          </p:nvPr>
        </p:nvSpPr>
        <p:spPr>
          <a:xfrm>
            <a:off x="624000" y="1991730"/>
            <a:ext cx="5327999"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4"/>
            </p:custDataLst>
          </p:nvPr>
        </p:nvSpPr>
        <p:spPr/>
        <p:txBody>
          <a:bodyPr/>
          <a:lstStyle/>
          <a:p>
            <a:pPr algn="l"/>
            <a:fld id="{37B4438D-29B8-4FC7-9D64-F44FE400D0A9}" type="slidenum">
              <a:rPr lang="en-GB" smtClean="0"/>
              <a:pPr algn="l"/>
              <a:t>‹#›</a:t>
            </a:fld>
            <a:endParaRPr lang="en-GB"/>
          </a:p>
        </p:txBody>
      </p:sp>
      <p:cxnSp>
        <p:nvCxnSpPr>
          <p:cNvPr id="6" name="Straight Connector 5"/>
          <p:cNvCxnSpPr/>
          <p:nvPr>
            <p:custDataLst>
              <p:tags r:id="rId5"/>
            </p:custDataLst>
          </p:nvPr>
        </p:nvCxnSpPr>
        <p:spPr>
          <a:xfrm>
            <a:off x="6096001" y="1991730"/>
            <a:ext cx="0" cy="3936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tIns="0" bIns="0" anchor="ctr" anchorCtr="0"/>
          <a:lstStyle>
            <a:lvl1pPr marL="0" indent="0" algn="ctr">
              <a:spcAft>
                <a:spcPts val="1089"/>
              </a:spcAft>
              <a:buFont typeface="Arial" panose="020B0604020202020204" pitchFamily="34" charset="0"/>
              <a:buNone/>
              <a:defRPr sz="3084" b="0">
                <a:solidFill>
                  <a:schemeClr val="accent1"/>
                </a:solidFill>
              </a:defRPr>
            </a:lvl1pPr>
            <a:lvl2pPr marL="0" indent="0" algn="ctr">
              <a:spcAft>
                <a:spcPts val="1089"/>
              </a:spcAft>
              <a:buFont typeface="Arial" panose="020B0604020202020204" pitchFamily="34" charset="0"/>
              <a:buNone/>
              <a:defRPr sz="3084" b="0">
                <a:solidFill>
                  <a:schemeClr val="accent1"/>
                </a:solidFill>
              </a:defRPr>
            </a:lvl2pPr>
            <a:lvl3pPr marL="0" indent="0" algn="ctr">
              <a:spcAft>
                <a:spcPts val="1089"/>
              </a:spcAft>
              <a:buNone/>
              <a:defRPr sz="3084" b="0">
                <a:solidFill>
                  <a:schemeClr val="accent1"/>
                </a:solidFill>
              </a:defRPr>
            </a:lvl3pPr>
            <a:lvl4pPr marL="0" indent="0" algn="ctr">
              <a:spcAft>
                <a:spcPts val="1089"/>
              </a:spcAft>
              <a:buNone/>
              <a:defRPr sz="3084" b="0">
                <a:solidFill>
                  <a:schemeClr val="accent1"/>
                </a:solidFill>
              </a:defRPr>
            </a:lvl4pPr>
            <a:lvl5pPr marL="0" indent="0" algn="ctr">
              <a:spcAft>
                <a:spcPts val="1089"/>
              </a:spcAft>
              <a:buNone/>
              <a:defRPr sz="3084" b="0">
                <a:solidFill>
                  <a:schemeClr val="accent1"/>
                </a:solidFill>
              </a:defRPr>
            </a:lvl5pPr>
            <a:lvl6pPr marL="0" indent="0" algn="ctr">
              <a:spcAft>
                <a:spcPts val="1089"/>
              </a:spcAft>
              <a:buNone/>
              <a:defRPr sz="3084" b="0">
                <a:solidFill>
                  <a:schemeClr val="accent1"/>
                </a:solidFill>
              </a:defRPr>
            </a:lvl6pPr>
            <a:lvl7pPr marL="0" indent="0" algn="ctr">
              <a:spcAft>
                <a:spcPts val="1089"/>
              </a:spcAft>
              <a:buNone/>
              <a:defRPr sz="3084" b="0">
                <a:solidFill>
                  <a:schemeClr val="accent1"/>
                </a:solidFill>
              </a:defRPr>
            </a:lvl7pPr>
            <a:lvl8pPr marL="0" indent="0" algn="ctr">
              <a:spcAft>
                <a:spcPts val="1089"/>
              </a:spcAft>
              <a:buNone/>
              <a:defRPr sz="3084" b="0">
                <a:solidFill>
                  <a:schemeClr val="accent1"/>
                </a:solidFill>
              </a:defRPr>
            </a:lvl8pPr>
            <a:lvl9pPr marL="0" indent="0" algn="ctr">
              <a:spcAft>
                <a:spcPts val="1089"/>
              </a:spcAft>
              <a:buNone/>
              <a:defRPr sz="3084" b="0">
                <a:solidFill>
                  <a:schemeClr val="accent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297949736"/>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 quote – accent">
    <p:spTree>
      <p:nvGrpSpPr>
        <p:cNvPr id="1" name=""/>
        <p:cNvGrpSpPr/>
        <p:nvPr/>
      </p:nvGrpSpPr>
      <p:grpSpPr>
        <a:xfrm>
          <a:off x="0" y="0"/>
          <a:ext cx="0" cy="0"/>
          <a:chOff x="0" y="0"/>
          <a:chExt cx="0" cy="0"/>
        </a:xfrm>
      </p:grpSpPr>
      <p:sp>
        <p:nvSpPr>
          <p:cNvPr id="2" name="Rectangle 1"/>
          <p:cNvSpPr/>
          <p:nvPr>
            <p:custDataLst>
              <p:tags r:id="rId1"/>
            </p:custDataLst>
          </p:nvPr>
        </p:nvSpPr>
        <p:spPr>
          <a:xfrm>
            <a:off x="6240001" y="1991730"/>
            <a:ext cx="5328067" cy="3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6" name="Picture Placeholder 15"/>
          <p:cNvSpPr>
            <a:spLocks noGrp="1"/>
          </p:cNvSpPr>
          <p:nvPr>
            <p:ph type="pic" sz="quarter" idx="15" hasCustomPrompt="1"/>
            <p:custDataLst>
              <p:tags r:id="rId3"/>
            </p:custDataLst>
          </p:nvPr>
        </p:nvSpPr>
        <p:spPr>
          <a:xfrm>
            <a:off x="624000" y="1991730"/>
            <a:ext cx="5327999" cy="3937000"/>
          </a:xfrm>
          <a:prstGeom prst="rect">
            <a:avLst/>
          </a:prstGeom>
        </p:spPr>
        <p:txBody>
          <a:bodyPr/>
          <a:lstStyle>
            <a:lvl1pPr>
              <a:defRPr/>
            </a:lvl1pPr>
          </a:lstStyle>
          <a:p>
            <a:r>
              <a:rPr lang="en-GB"/>
              <a:t>Click ‘Insert Image’ from the Brandmaker ribbon</a:t>
            </a:r>
          </a:p>
        </p:txBody>
      </p:sp>
      <p:sp>
        <p:nvSpPr>
          <p:cNvPr id="5" name="Text Placeholder 4"/>
          <p:cNvSpPr>
            <a:spLocks noGrp="1"/>
          </p:cNvSpPr>
          <p:nvPr>
            <p:ph type="body" sz="quarter" idx="14" hasCustomPrompt="1"/>
            <p:custDataLst>
              <p:tags r:id="rId4"/>
            </p:custDataLst>
          </p:nvPr>
        </p:nvSpPr>
        <p:spPr>
          <a:xfrm>
            <a:off x="6240001" y="1991730"/>
            <a:ext cx="5327999" cy="3936000"/>
          </a:xfrm>
          <a:prstGeom prst="rect">
            <a:avLst/>
          </a:prstGeom>
        </p:spPr>
        <p:txBody>
          <a:bodyPr tIns="0" bIns="0"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6" name="Title 5"/>
          <p:cNvSpPr>
            <a:spLocks noGrp="1"/>
          </p:cNvSpPr>
          <p:nvPr>
            <p:ph type="title"/>
            <p:custDataLst>
              <p:tags r:id="rId5"/>
            </p:custDataLst>
          </p:nvPr>
        </p:nvSpPr>
        <p:spPr/>
        <p:txBody>
          <a:bodyPr/>
          <a:lstStyle/>
          <a:p>
            <a:r>
              <a:rPr lang="en-US"/>
              <a:t>Click to edit Master title style</a:t>
            </a:r>
            <a:endParaRPr lang="en-GB"/>
          </a:p>
        </p:txBody>
      </p:sp>
      <p:sp>
        <p:nvSpPr>
          <p:cNvPr id="9" name="Freeform 5"/>
          <p:cNvSpPr>
            <a:spLocks noEditPoints="1"/>
          </p:cNvSpPr>
          <p:nvPr>
            <p:custDataLst>
              <p:tags r:id="rId6"/>
            </p:custDataLst>
          </p:nvPr>
        </p:nvSpPr>
        <p:spPr bwMode="auto">
          <a:xfrm>
            <a:off x="8663792" y="2325009"/>
            <a:ext cx="586722"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1" name="Freeform 9"/>
          <p:cNvSpPr>
            <a:spLocks noEditPoints="1"/>
          </p:cNvSpPr>
          <p:nvPr>
            <p:custDataLst>
              <p:tags r:id="rId7"/>
            </p:custDataLst>
          </p:nvPr>
        </p:nvSpPr>
        <p:spPr bwMode="auto">
          <a:xfrm>
            <a:off x="8663792" y="5301552"/>
            <a:ext cx="586722"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3707309525"/>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 purple">
    <p:spTree>
      <p:nvGrpSpPr>
        <p:cNvPr id="1" name=""/>
        <p:cNvGrpSpPr/>
        <p:nvPr/>
      </p:nvGrpSpPr>
      <p:grpSpPr>
        <a:xfrm>
          <a:off x="0" y="0"/>
          <a:ext cx="0" cy="0"/>
          <a:chOff x="0" y="0"/>
          <a:chExt cx="0" cy="0"/>
        </a:xfrm>
      </p:grpSpPr>
      <p:sp>
        <p:nvSpPr>
          <p:cNvPr id="20" name="Rectangle 19"/>
          <p:cNvSpPr/>
          <p:nvPr>
            <p:custDataLst>
              <p:tags r:id="rId1"/>
            </p:custDataLst>
          </p:nvPr>
        </p:nvSpPr>
        <p:spPr>
          <a:xfrm>
            <a:off x="1" y="1"/>
            <a:ext cx="12192000" cy="5924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3"/>
            </p:custDataLst>
          </p:nvPr>
        </p:nvSpPr>
        <p:spPr>
          <a:xfrm>
            <a:off x="624418" y="1128000"/>
            <a:ext cx="10943167" cy="3672000"/>
          </a:xfrm>
          <a:prstGeom prst="rect">
            <a:avLst/>
          </a:prstGeom>
        </p:spPr>
        <p:txBody>
          <a:bodyPr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7" name="Freeform 5"/>
          <p:cNvSpPr>
            <a:spLocks noChangeAspect="1" noEditPoints="1"/>
          </p:cNvSpPr>
          <p:nvPr>
            <p:custDataLst>
              <p:tags r:id="rId4"/>
            </p:custDataLst>
          </p:nvPr>
        </p:nvSpPr>
        <p:spPr bwMode="auto">
          <a:xfrm>
            <a:off x="5720192" y="527726"/>
            <a:ext cx="84469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8" name="Freeform 9"/>
          <p:cNvSpPr>
            <a:spLocks noChangeAspect="1" noEditPoints="1"/>
          </p:cNvSpPr>
          <p:nvPr>
            <p:custDataLst>
              <p:tags r:id="rId5"/>
            </p:custDataLst>
          </p:nvPr>
        </p:nvSpPr>
        <p:spPr bwMode="auto">
          <a:xfrm>
            <a:off x="5606616" y="4898752"/>
            <a:ext cx="84469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3075368006"/>
      </p:ext>
    </p:extLst>
  </p:cSld>
  <p:clrMapOvr>
    <a:masterClrMapping/>
  </p:clrMapOvr>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8F18-837E-429E-9F74-C89FE9C8C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258050-C183-40C9-A31F-50DB19C189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E4BC0-9B1A-4B4E-92A9-249A218153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447332-E360-43FE-ABE1-A4F143F8E967}"/>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6" name="Footer Placeholder 5">
            <a:extLst>
              <a:ext uri="{FF2B5EF4-FFF2-40B4-BE49-F238E27FC236}">
                <a16:creationId xmlns:a16="http://schemas.microsoft.com/office/drawing/2014/main" id="{E1263987-BFAF-4567-AEFD-C9D58978B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77816-680B-4FE7-9FA9-CFB02FDA455E}"/>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590534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 accent">
    <p:spTree>
      <p:nvGrpSpPr>
        <p:cNvPr id="1" name=""/>
        <p:cNvGrpSpPr/>
        <p:nvPr/>
      </p:nvGrpSpPr>
      <p:grpSpPr>
        <a:xfrm>
          <a:off x="0" y="0"/>
          <a:ext cx="0" cy="0"/>
          <a:chOff x="0" y="0"/>
          <a:chExt cx="0" cy="0"/>
        </a:xfrm>
      </p:grpSpPr>
      <p:sp>
        <p:nvSpPr>
          <p:cNvPr id="7" name="Rectangle 6"/>
          <p:cNvSpPr/>
          <p:nvPr>
            <p:custDataLst>
              <p:tags r:id="rId1"/>
            </p:custDataLst>
          </p:nvPr>
        </p:nvSpPr>
        <p:spPr>
          <a:xfrm>
            <a:off x="1" y="1"/>
            <a:ext cx="12192000" cy="5924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5" name="Text Placeholder 4"/>
          <p:cNvSpPr>
            <a:spLocks noGrp="1"/>
          </p:cNvSpPr>
          <p:nvPr>
            <p:ph type="body" sz="quarter" idx="14" hasCustomPrompt="1"/>
            <p:custDataLst>
              <p:tags r:id="rId2"/>
            </p:custDataLst>
          </p:nvPr>
        </p:nvSpPr>
        <p:spPr>
          <a:xfrm>
            <a:off x="624418" y="1128000"/>
            <a:ext cx="10943167" cy="3672000"/>
          </a:xfrm>
          <a:prstGeom prst="rect">
            <a:avLst/>
          </a:prstGeom>
        </p:spPr>
        <p:txBody>
          <a:bodyPr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3"/>
            </p:custDataLst>
          </p:nvPr>
        </p:nvSpPr>
        <p:spPr/>
        <p:txBody>
          <a:bodyPr/>
          <a:lstStyle/>
          <a:p>
            <a:pPr algn="l"/>
            <a:fld id="{37B4438D-29B8-4FC7-9D64-F44FE400D0A9}" type="slidenum">
              <a:rPr lang="en-GB" smtClean="0"/>
              <a:pPr algn="l"/>
              <a:t>‹#›</a:t>
            </a:fld>
            <a:endParaRPr lang="en-GB"/>
          </a:p>
        </p:txBody>
      </p:sp>
      <p:sp>
        <p:nvSpPr>
          <p:cNvPr id="8" name="Freeform 5"/>
          <p:cNvSpPr>
            <a:spLocks noChangeAspect="1" noEditPoints="1"/>
          </p:cNvSpPr>
          <p:nvPr>
            <p:custDataLst>
              <p:tags r:id="rId4"/>
            </p:custDataLst>
          </p:nvPr>
        </p:nvSpPr>
        <p:spPr bwMode="auto">
          <a:xfrm>
            <a:off x="5720192" y="527726"/>
            <a:ext cx="84469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9" name="Freeform 9"/>
          <p:cNvSpPr>
            <a:spLocks noChangeAspect="1" noEditPoints="1"/>
          </p:cNvSpPr>
          <p:nvPr>
            <p:custDataLst>
              <p:tags r:id="rId5"/>
            </p:custDataLst>
          </p:nvPr>
        </p:nvSpPr>
        <p:spPr bwMode="auto">
          <a:xfrm>
            <a:off x="5606616" y="4898752"/>
            <a:ext cx="84469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2172343724"/>
      </p:ext>
    </p:extLst>
  </p:cSld>
  <p:clrMapOvr>
    <a:masterClrMapping/>
  </p:clrMapOvr>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7" name="Media Placeholder 6"/>
          <p:cNvSpPr>
            <a:spLocks noGrp="1"/>
          </p:cNvSpPr>
          <p:nvPr>
            <p:ph type="media" sz="quarter" idx="14" hasCustomPrompt="1"/>
            <p:custDataLst>
              <p:tags r:id="rId2"/>
            </p:custDataLst>
          </p:nvPr>
        </p:nvSpPr>
        <p:spPr>
          <a:xfrm>
            <a:off x="1" y="1"/>
            <a:ext cx="12192000" cy="5924551"/>
          </a:xfrm>
          <a:prstGeom prst="rect">
            <a:avLst/>
          </a:prstGeom>
        </p:spPr>
        <p:txBody>
          <a:bodyPr/>
          <a:lstStyle>
            <a:lvl1pPr>
              <a:defRPr/>
            </a:lvl1pPr>
          </a:lstStyle>
          <a:p>
            <a:r>
              <a:rPr lang="en-GB"/>
              <a:t>Click icon to add video</a:t>
            </a:r>
          </a:p>
        </p:txBody>
      </p:sp>
    </p:spTree>
    <p:extLst>
      <p:ext uri="{BB962C8B-B14F-4D97-AF65-F5344CB8AC3E}">
        <p14:creationId xmlns:p14="http://schemas.microsoft.com/office/powerpoint/2010/main" val="663440209"/>
      </p:ext>
    </p:extLst>
  </p:cSld>
  <p:clrMapOvr>
    <a:masterClrMapping/>
  </p:clrMapOvr>
  <p:extLst>
    <p:ext uri="{DCECCB84-F9BA-43D5-87BE-67443E8EF086}">
      <p15:sldGuideLst xmlns:p15="http://schemas.microsoft.com/office/powerpoint/2012/main">
        <p15:guide id="3" orient="horz" pos="411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5" name="Content Placeholder 4"/>
          <p:cNvSpPr>
            <a:spLocks noGrp="1"/>
          </p:cNvSpPr>
          <p:nvPr>
            <p:ph sz="quarter" idx="22" hasCustomPrompt="1"/>
            <p:custDataLst>
              <p:tags r:id="rId2"/>
            </p:custDataLst>
          </p:nvPr>
        </p:nvSpPr>
        <p:spPr>
          <a:xfrm>
            <a:off x="624000" y="1991783"/>
            <a:ext cx="3456000" cy="1896000"/>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Content Placeholder 4"/>
          <p:cNvSpPr>
            <a:spLocks noGrp="1"/>
          </p:cNvSpPr>
          <p:nvPr>
            <p:ph sz="quarter" idx="23" hasCustomPrompt="1"/>
            <p:custDataLst>
              <p:tags r:id="rId3"/>
            </p:custDataLst>
          </p:nvPr>
        </p:nvSpPr>
        <p:spPr>
          <a:xfrm>
            <a:off x="624000"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Content Placeholder 4"/>
          <p:cNvSpPr>
            <a:spLocks noGrp="1"/>
          </p:cNvSpPr>
          <p:nvPr>
            <p:ph sz="quarter" idx="24" hasCustomPrompt="1"/>
            <p:custDataLst>
              <p:tags r:id="rId4"/>
            </p:custDataLst>
          </p:nvPr>
        </p:nvSpPr>
        <p:spPr>
          <a:xfrm>
            <a:off x="4368208" y="1991783"/>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Content Placeholder 4"/>
          <p:cNvSpPr>
            <a:spLocks noGrp="1"/>
          </p:cNvSpPr>
          <p:nvPr>
            <p:ph sz="quarter" idx="25" hasCustomPrompt="1"/>
            <p:custDataLst>
              <p:tags r:id="rId5"/>
            </p:custDataLst>
          </p:nvPr>
        </p:nvSpPr>
        <p:spPr>
          <a:xfrm>
            <a:off x="4368208"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4"/>
          <p:cNvSpPr>
            <a:spLocks noGrp="1"/>
          </p:cNvSpPr>
          <p:nvPr>
            <p:ph sz="quarter" idx="26" hasCustomPrompt="1"/>
            <p:custDataLst>
              <p:tags r:id="rId6"/>
            </p:custDataLst>
          </p:nvPr>
        </p:nvSpPr>
        <p:spPr>
          <a:xfrm>
            <a:off x="8112000" y="1991783"/>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Content Placeholder 4"/>
          <p:cNvSpPr>
            <a:spLocks noGrp="1"/>
          </p:cNvSpPr>
          <p:nvPr>
            <p:ph sz="quarter" idx="27" hasCustomPrompt="1"/>
            <p:custDataLst>
              <p:tags r:id="rId7"/>
            </p:custDataLst>
          </p:nvPr>
        </p:nvSpPr>
        <p:spPr>
          <a:xfrm>
            <a:off x="8112000"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8"/>
            </p:custDataLst>
          </p:nvPr>
        </p:nvSpPr>
        <p:spPr>
          <a:xfrm>
            <a:off x="624001" y="527998"/>
            <a:ext cx="10943999" cy="1056000"/>
          </a:xfrm>
        </p:spPr>
        <p:txBody>
          <a:bodyPr/>
          <a:lstStyle/>
          <a:p>
            <a:r>
              <a:rPr lang="en-US"/>
              <a:t>Click to edit Master title style</a:t>
            </a:r>
            <a:endParaRPr lang="en-GB"/>
          </a:p>
        </p:txBody>
      </p:sp>
    </p:spTree>
    <p:extLst>
      <p:ext uri="{BB962C8B-B14F-4D97-AF65-F5344CB8AC3E}">
        <p14:creationId xmlns:p14="http://schemas.microsoft.com/office/powerpoint/2010/main" val="2668160452"/>
      </p:ext>
    </p:extLst>
  </p:cSld>
  <p:clrMapOvr>
    <a:masterClrMapping/>
  </p:clrMapOvr>
  <p:extLst>
    <p:ext uri="{DCECCB84-F9BA-43D5-87BE-67443E8EF086}">
      <p15:sldGuideLst xmlns:p15="http://schemas.microsoft.com/office/powerpoint/2012/main">
        <p15:guide id="1" orient="horz" pos="1380">
          <p15:clr>
            <a:srgbClr val="FBAE40"/>
          </p15:clr>
        </p15:guide>
        <p15:guide id="2" orient="horz" pos="1098">
          <p15:clr>
            <a:srgbClr val="FBAE40"/>
          </p15:clr>
        </p15:guide>
        <p15:guide id="3" orient="horz" pos="4114">
          <p15:clr>
            <a:srgbClr val="FBAE40"/>
          </p15:clr>
        </p15:guide>
        <p15:guide id="4" pos="4322">
          <p15:clr>
            <a:srgbClr val="FBAE40"/>
          </p15:clr>
        </p15:guide>
        <p15:guide id="5" pos="4482">
          <p15:clr>
            <a:srgbClr val="FBAE40"/>
          </p15:clr>
        </p15:guide>
        <p15:guide id="7" pos="2253">
          <p15:clr>
            <a:srgbClr val="FBAE40"/>
          </p15:clr>
        </p15:guide>
        <p15:guide id="8" pos="241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3393869947"/>
      </p:ext>
    </p:extLst>
  </p:cSld>
  <p:clrMapOvr>
    <a:masterClrMapping/>
  </p:clrMapOvr>
  <p:extLst>
    <p:ext uri="{DCECCB84-F9BA-43D5-87BE-67443E8EF086}">
      <p15:sldGuideLst xmlns:p15="http://schemas.microsoft.com/office/powerpoint/2012/main">
        <p15:guide id="2" orient="horz" pos="109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573305527"/>
      </p:ext>
    </p:extLst>
  </p:cSld>
  <p:clrMapOvr>
    <a:masterClrMapping/>
  </p:clrMapOvr>
  <p:extLst>
    <p:ext uri="{DCECCB84-F9BA-43D5-87BE-67443E8EF086}">
      <p15:sldGuideLst xmlns:p15="http://schemas.microsoft.com/office/powerpoint/2012/main">
        <p15:guide id="2" orient="horz" pos="109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 purpl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1BC5ED-DBEB-49DF-885C-A194489F5FF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69993" y="6111894"/>
            <a:ext cx="3932707" cy="660564"/>
          </a:xfrm>
          <a:prstGeom prst="rect">
            <a:avLst/>
          </a:prstGeom>
        </p:spPr>
      </p:pic>
      <p:sp>
        <p:nvSpPr>
          <p:cNvPr id="10" name="Text Placeholder 4"/>
          <p:cNvSpPr>
            <a:spLocks noGrp="1"/>
          </p:cNvSpPr>
          <p:nvPr>
            <p:ph type="body" sz="quarter" idx="15" hasCustomPrompt="1"/>
            <p:custDataLst>
              <p:tags r:id="rId1"/>
            </p:custDataLst>
          </p:nvPr>
        </p:nvSpPr>
        <p:spPr>
          <a:xfrm>
            <a:off x="625827" y="1584001"/>
            <a:ext cx="8134172" cy="3504000"/>
          </a:xfrm>
          <a:prstGeom prst="rect">
            <a:avLst/>
          </a:prstGeom>
        </p:spPr>
        <p:txBody>
          <a:bodyPr/>
          <a:lstStyle>
            <a:lvl1pPr marL="0" indent="0">
              <a:lnSpc>
                <a:spcPct val="90000"/>
              </a:lnSpc>
              <a:spcBef>
                <a:spcPts val="0"/>
              </a:spcBef>
              <a:spcAft>
                <a:spcPts val="0"/>
              </a:spcAft>
              <a:buFont typeface="Arial" panose="020B0604020202020204" pitchFamily="34" charset="0"/>
              <a:buNone/>
              <a:defRPr sz="3629" b="1">
                <a:solidFill>
                  <a:schemeClr val="tx1"/>
                </a:solidFill>
              </a:defRPr>
            </a:lvl1pPr>
            <a:lvl2pPr marL="0" indent="0">
              <a:lnSpc>
                <a:spcPct val="90000"/>
              </a:lnSpc>
              <a:spcBef>
                <a:spcPts val="4899"/>
              </a:spcBef>
              <a:spcAft>
                <a:spcPts val="0"/>
              </a:spcAft>
              <a:buFont typeface="Arial" panose="020B0604020202020204" pitchFamily="34" charset="0"/>
              <a:buNone/>
              <a:defRPr sz="3266" b="1">
                <a:solidFill>
                  <a:schemeClr val="tx1"/>
                </a:solidFill>
              </a:defRPr>
            </a:lvl2pPr>
            <a:lvl3pPr marL="0" indent="0">
              <a:lnSpc>
                <a:spcPct val="90000"/>
              </a:lnSpc>
              <a:spcBef>
                <a:spcPts val="0"/>
              </a:spcBef>
              <a:spcAft>
                <a:spcPts val="0"/>
              </a:spcAft>
              <a:buFont typeface="Arial" panose="020B0604020202020204" pitchFamily="34" charset="0"/>
              <a:buNone/>
              <a:defRPr sz="3266" b="1">
                <a:solidFill>
                  <a:schemeClr val="tx1"/>
                </a:solidFill>
              </a:defRPr>
            </a:lvl3pPr>
            <a:lvl4pPr marL="0" indent="0">
              <a:lnSpc>
                <a:spcPct val="90000"/>
              </a:lnSpc>
              <a:spcBef>
                <a:spcPts val="0"/>
              </a:spcBef>
              <a:spcAft>
                <a:spcPts val="0"/>
              </a:spcAft>
              <a:buNone/>
              <a:defRPr sz="3266" b="1">
                <a:solidFill>
                  <a:schemeClr val="tx1"/>
                </a:solidFill>
              </a:defRPr>
            </a:lvl4pPr>
            <a:lvl5pPr marL="0" indent="0">
              <a:lnSpc>
                <a:spcPct val="90000"/>
              </a:lnSpc>
              <a:spcBef>
                <a:spcPts val="0"/>
              </a:spcBef>
              <a:spcAft>
                <a:spcPts val="0"/>
              </a:spcAft>
              <a:buNone/>
              <a:defRPr sz="3266" b="1">
                <a:solidFill>
                  <a:schemeClr val="tx1"/>
                </a:solidFill>
              </a:defRPr>
            </a:lvl5pPr>
            <a:lvl6pPr marL="0" indent="0">
              <a:lnSpc>
                <a:spcPct val="90000"/>
              </a:lnSpc>
              <a:spcBef>
                <a:spcPts val="0"/>
              </a:spcBef>
              <a:spcAft>
                <a:spcPts val="0"/>
              </a:spcAft>
              <a:buFont typeface="Arial" panose="020B0604020202020204" pitchFamily="34" charset="0"/>
              <a:buNone/>
              <a:defRPr sz="3266" b="1">
                <a:solidFill>
                  <a:schemeClr val="tx1"/>
                </a:solidFill>
              </a:defRPr>
            </a:lvl6pPr>
            <a:lvl7pPr marL="0" indent="0">
              <a:lnSpc>
                <a:spcPct val="90000"/>
              </a:lnSpc>
              <a:spcBef>
                <a:spcPts val="0"/>
              </a:spcBef>
              <a:spcAft>
                <a:spcPts val="0"/>
              </a:spcAft>
              <a:buFont typeface="Arial" panose="020B0604020202020204" pitchFamily="34" charset="0"/>
              <a:buNone/>
              <a:defRPr sz="3266" b="1">
                <a:solidFill>
                  <a:schemeClr val="tx1"/>
                </a:solidFill>
              </a:defRPr>
            </a:lvl7pPr>
            <a:lvl8pPr marL="0" indent="0">
              <a:lnSpc>
                <a:spcPct val="90000"/>
              </a:lnSpc>
              <a:spcBef>
                <a:spcPts val="0"/>
              </a:spcBef>
              <a:spcAft>
                <a:spcPts val="0"/>
              </a:spcAft>
              <a:buFont typeface="Arial" panose="020B0604020202020204" pitchFamily="34" charset="0"/>
              <a:buNone/>
              <a:defRPr sz="3266" b="1">
                <a:solidFill>
                  <a:schemeClr val="tx1"/>
                </a:solidFill>
              </a:defRPr>
            </a:lvl8pPr>
            <a:lvl9pPr marL="0" indent="0">
              <a:lnSpc>
                <a:spcPct val="90000"/>
              </a:lnSpc>
              <a:spcBef>
                <a:spcPts val="0"/>
              </a:spcBef>
              <a:spcAft>
                <a:spcPts val="0"/>
              </a:spcAft>
              <a:buFont typeface="Arial" panose="020B0604020202020204" pitchFamily="34" charset="0"/>
              <a:buNone/>
              <a:defRPr sz="3266" b="1">
                <a:solidFill>
                  <a:schemeClr val="tx1"/>
                </a:solidFill>
              </a:defRPr>
            </a:lvl9pPr>
          </a:lstStyle>
          <a:p>
            <a:pPr lvl="0"/>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p:custDataLst>
              <p:tags r:id="rId3"/>
            </p:custDataLst>
          </p:nvPr>
        </p:nvSpPr>
        <p:spPr>
          <a:xfrm>
            <a:off x="856586" y="6466395"/>
            <a:ext cx="5256000"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[YEAR] [Copyright text]</a:t>
            </a:r>
            <a:endParaRPr lang="en-GB" sz="544"/>
          </a:p>
        </p:txBody>
      </p:sp>
      <p:cxnSp>
        <p:nvCxnSpPr>
          <p:cNvPr id="7" name="Straight Connector 6"/>
          <p:cNvCxnSpPr>
            <a:cxnSpLocks/>
          </p:cNvCxnSpPr>
          <p:nvPr>
            <p:custDataLst>
              <p:tags r:id="rId4"/>
            </p:custDataLst>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368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98">
          <p15:clr>
            <a:srgbClr val="FBAE40"/>
          </p15:clr>
        </p15:guide>
        <p15:guide id="4" pos="4840">
          <p15:clr>
            <a:srgbClr val="FBAE40"/>
          </p15:clr>
        </p15:guide>
        <p15:guide id="5" orient="horz" pos="35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624000" y="1584001"/>
            <a:ext cx="8135999" cy="3504000"/>
          </a:xfrm>
          <a:prstGeom prst="rect">
            <a:avLst/>
          </a:prstGeom>
        </p:spPr>
        <p:txBody>
          <a:bodyPr/>
          <a:lstStyle>
            <a:lvl1pPr marL="0" marR="0" indent="0" algn="l" defTabSz="1149408" rtl="0" eaLnBrk="1" fontAlgn="auto" latinLnBrk="0" hangingPunct="1">
              <a:lnSpc>
                <a:spcPct val="90000"/>
              </a:lnSpc>
              <a:spcBef>
                <a:spcPts val="0"/>
              </a:spcBef>
              <a:spcAft>
                <a:spcPts val="0"/>
              </a:spcAft>
              <a:buClrTx/>
              <a:buSzTx/>
              <a:buFont typeface="Arial" panose="020B0604020202020204" pitchFamily="34" charset="0"/>
              <a:buNone/>
              <a:tabLst/>
              <a:defRPr sz="3629" b="1">
                <a:solidFill>
                  <a:schemeClr val="tx1"/>
                </a:solidFill>
              </a:defRPr>
            </a:lvl1pPr>
            <a:lvl2pPr marL="0" indent="0">
              <a:lnSpc>
                <a:spcPct val="90000"/>
              </a:lnSpc>
              <a:spcBef>
                <a:spcPts val="4899"/>
              </a:spcBef>
              <a:spcAft>
                <a:spcPts val="0"/>
              </a:spcAft>
              <a:buFont typeface="Arial" panose="020B0604020202020204" pitchFamily="34" charset="0"/>
              <a:buNone/>
              <a:defRPr sz="3266" b="1">
                <a:solidFill>
                  <a:schemeClr val="tx1"/>
                </a:solidFill>
              </a:defRPr>
            </a:lvl2pPr>
            <a:lvl3pPr marL="0" indent="0">
              <a:lnSpc>
                <a:spcPct val="90000"/>
              </a:lnSpc>
              <a:spcBef>
                <a:spcPts val="0"/>
              </a:spcBef>
              <a:spcAft>
                <a:spcPts val="0"/>
              </a:spcAft>
              <a:buFont typeface="Arial" panose="020B0604020202020204" pitchFamily="34" charset="0"/>
              <a:buNone/>
              <a:defRPr sz="3266" b="1">
                <a:solidFill>
                  <a:schemeClr val="tx1"/>
                </a:solidFill>
              </a:defRPr>
            </a:lvl3pPr>
            <a:lvl4pPr marL="0" indent="0">
              <a:lnSpc>
                <a:spcPct val="90000"/>
              </a:lnSpc>
              <a:spcBef>
                <a:spcPts val="0"/>
              </a:spcBef>
              <a:spcAft>
                <a:spcPts val="0"/>
              </a:spcAft>
              <a:buNone/>
              <a:defRPr sz="3266" b="1">
                <a:solidFill>
                  <a:schemeClr val="tx1"/>
                </a:solidFill>
              </a:defRPr>
            </a:lvl4pPr>
            <a:lvl5pPr marL="0" indent="0">
              <a:lnSpc>
                <a:spcPct val="90000"/>
              </a:lnSpc>
              <a:spcBef>
                <a:spcPts val="0"/>
              </a:spcBef>
              <a:spcAft>
                <a:spcPts val="0"/>
              </a:spcAft>
              <a:buNone/>
              <a:defRPr sz="3266" b="1">
                <a:solidFill>
                  <a:schemeClr val="tx1"/>
                </a:solidFill>
              </a:defRPr>
            </a:lvl5pPr>
            <a:lvl6pPr marL="0" indent="0">
              <a:lnSpc>
                <a:spcPct val="90000"/>
              </a:lnSpc>
              <a:spcBef>
                <a:spcPts val="0"/>
              </a:spcBef>
              <a:spcAft>
                <a:spcPts val="0"/>
              </a:spcAft>
              <a:buFont typeface="Arial" panose="020B0604020202020204" pitchFamily="34" charset="0"/>
              <a:buNone/>
              <a:defRPr sz="3266" b="1">
                <a:solidFill>
                  <a:schemeClr val="tx1"/>
                </a:solidFill>
              </a:defRPr>
            </a:lvl6pPr>
            <a:lvl7pPr marL="0" indent="0">
              <a:lnSpc>
                <a:spcPct val="90000"/>
              </a:lnSpc>
              <a:spcBef>
                <a:spcPts val="0"/>
              </a:spcBef>
              <a:spcAft>
                <a:spcPts val="0"/>
              </a:spcAft>
              <a:buFont typeface="Arial" panose="020B0604020202020204" pitchFamily="34" charset="0"/>
              <a:buNone/>
              <a:defRPr sz="3266" b="1">
                <a:solidFill>
                  <a:schemeClr val="tx1"/>
                </a:solidFill>
              </a:defRPr>
            </a:lvl7pPr>
            <a:lvl8pPr marL="0" indent="0">
              <a:lnSpc>
                <a:spcPct val="90000"/>
              </a:lnSpc>
              <a:spcBef>
                <a:spcPts val="0"/>
              </a:spcBef>
              <a:spcAft>
                <a:spcPts val="0"/>
              </a:spcAft>
              <a:buFont typeface="Arial" panose="020B0604020202020204" pitchFamily="34" charset="0"/>
              <a:buNone/>
              <a:defRPr sz="3266" b="1">
                <a:solidFill>
                  <a:schemeClr val="tx1"/>
                </a:solidFill>
              </a:defRPr>
            </a:lvl8pPr>
            <a:lvl9pPr marL="0" indent="0">
              <a:lnSpc>
                <a:spcPct val="90000"/>
              </a:lnSpc>
              <a:spcBef>
                <a:spcPts val="0"/>
              </a:spcBef>
              <a:spcAft>
                <a:spcPts val="0"/>
              </a:spcAft>
              <a:buFont typeface="Arial" panose="020B0604020202020204" pitchFamily="34" charset="0"/>
              <a:buNone/>
              <a:defRPr sz="3266" b="1">
                <a:solidFill>
                  <a:schemeClr val="tx1"/>
                </a:solidFill>
              </a:defRPr>
            </a:lvl9pPr>
          </a:lstStyle>
          <a:p>
            <a:pPr marL="0" marR="0" lvl="0" indent="0" algn="l" defTabSz="1149408" rtl="0" eaLnBrk="1" fontAlgn="auto" latinLnBrk="0" hangingPunct="1">
              <a:lnSpc>
                <a:spcPct val="90000"/>
              </a:lnSpc>
              <a:spcBef>
                <a:spcPts val="0"/>
              </a:spcBef>
              <a:spcAft>
                <a:spcPts val="0"/>
              </a:spcAft>
              <a:buClrTx/>
              <a:buSzTx/>
              <a:buFont typeface="Arial" panose="020B0604020202020204" pitchFamily="34" charset="0"/>
              <a:buNone/>
              <a:tabLst/>
              <a:defRPr/>
            </a:pPr>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p:custDataLst>
              <p:tags r:id="rId3"/>
            </p:custDataLst>
          </p:nvPr>
        </p:nvSpPr>
        <p:spPr>
          <a:xfrm>
            <a:off x="856586" y="6466395"/>
            <a:ext cx="5256000" cy="83741"/>
          </a:xfrm>
          <a:prstGeom prst="rect">
            <a:avLst/>
          </a:prstGeom>
          <a:noFill/>
        </p:spPr>
        <p:txBody>
          <a:bodyPr wrap="square" lIns="0" tIns="0" rIns="0" bIns="0" rtlCol="0">
            <a:spAutoFit/>
          </a:bodyPr>
          <a:lstStyle/>
          <a:p>
            <a:pPr marL="0" marR="0" lvl="0" indent="0" algn="l" defTabSz="282169" rtl="0" eaLnBrk="1" fontAlgn="auto" latinLnBrk="0" hangingPunct="1">
              <a:lnSpc>
                <a:spcPct val="100000"/>
              </a:lnSpc>
              <a:spcBef>
                <a:spcPts val="0"/>
              </a:spcBef>
              <a:spcAft>
                <a:spcPts val="0"/>
              </a:spcAft>
              <a:buClrTx/>
              <a:buSzTx/>
              <a:buFontTx/>
              <a:buNone/>
              <a:tabLst/>
              <a:defRPr/>
            </a:pPr>
            <a:r>
              <a:rPr lang="en-GB" sz="544" b="0" i="0" kern="1200">
                <a:solidFill>
                  <a:schemeClr val="tx1"/>
                </a:solidFill>
                <a:effectLst/>
                <a:latin typeface="+mn-lt"/>
                <a:ea typeface="+mn-ea"/>
                <a:cs typeface="+mn-cs"/>
              </a:rPr>
              <a:t>© [YEAR] [Copyright text]</a:t>
            </a:r>
            <a:endParaRPr lang="en-GB" sz="544"/>
          </a:p>
        </p:txBody>
      </p:sp>
      <p:cxnSp>
        <p:nvCxnSpPr>
          <p:cNvPr id="7" name="Straight Connector 6"/>
          <p:cNvCxnSpPr>
            <a:cxnSpLocks/>
          </p:cNvCxnSpPr>
          <p:nvPr>
            <p:custDataLst>
              <p:tags r:id="rId4"/>
            </p:custDataLst>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p:custDataLst>
              <p:tags r:id="rId5"/>
            </p:custDataLst>
          </p:nvPr>
        </p:nvSpPr>
        <p:spPr bwMode="auto">
          <a:xfrm>
            <a:off x="8667752" y="5636437"/>
            <a:ext cx="275166" cy="28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en-GB" sz="1420"/>
          </a:p>
        </p:txBody>
      </p:sp>
      <p:pic>
        <p:nvPicPr>
          <p:cNvPr id="8" name="Picture 7">
            <a:extLst>
              <a:ext uri="{FF2B5EF4-FFF2-40B4-BE49-F238E27FC236}">
                <a16:creationId xmlns:a16="http://schemas.microsoft.com/office/drawing/2014/main" id="{CD09EB93-1E07-4201-A0EC-A46C763AC99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69993" y="6111894"/>
            <a:ext cx="3932707" cy="660564"/>
          </a:xfrm>
          <a:prstGeom prst="rect">
            <a:avLst/>
          </a:prstGeom>
        </p:spPr>
      </p:pic>
    </p:spTree>
    <p:extLst>
      <p:ext uri="{BB962C8B-B14F-4D97-AF65-F5344CB8AC3E}">
        <p14:creationId xmlns:p14="http://schemas.microsoft.com/office/powerpoint/2010/main" val="3617545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98">
          <p15:clr>
            <a:srgbClr val="FBAE40"/>
          </p15:clr>
        </p15:guide>
        <p15:guide id="4" pos="4840">
          <p15:clr>
            <a:srgbClr val="FBAE40"/>
          </p15:clr>
        </p15:guide>
        <p15:guide id="5" orient="horz" pos="35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55FC2-417F-4618-B2C6-06E97C6BCCB0}"/>
              </a:ext>
            </a:extLst>
          </p:cNvPr>
          <p:cNvGrpSpPr>
            <a:grpSpLocks noChangeAspect="1"/>
          </p:cNvGrpSpPr>
          <p:nvPr/>
        </p:nvGrpSpPr>
        <p:grpSpPr>
          <a:xfrm>
            <a:off x="624535" y="522776"/>
            <a:ext cx="2647804" cy="646444"/>
            <a:chOff x="4455104" y="946032"/>
            <a:chExt cx="2315250" cy="710515"/>
          </a:xfrm>
        </p:grpSpPr>
        <p:pic>
          <p:nvPicPr>
            <p:cNvPr id="7" name="Picture 6" descr="GTlogo-primary-no tagline-RGB2012.jpg">
              <a:extLst>
                <a:ext uri="{FF2B5EF4-FFF2-40B4-BE49-F238E27FC236}">
                  <a16:creationId xmlns:a16="http://schemas.microsoft.com/office/drawing/2014/main" id="{4E8CDBAC-EB55-4D14-89A3-9449AFEC02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55104" y="946032"/>
              <a:ext cx="432244" cy="432244"/>
            </a:xfrm>
            <a:prstGeom prst="rect">
              <a:avLst/>
            </a:prstGeom>
          </p:spPr>
        </p:pic>
        <p:pic>
          <p:nvPicPr>
            <p:cNvPr id="8" name="Picture 7" descr="GTlogo-primary-tagline-RGB2012.eps">
              <a:extLst>
                <a:ext uri="{FF2B5EF4-FFF2-40B4-BE49-F238E27FC236}">
                  <a16:creationId xmlns:a16="http://schemas.microsoft.com/office/drawing/2014/main" id="{0E790B39-4906-4A02-A745-843070ABEE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88354" y="1052688"/>
              <a:ext cx="1782000" cy="603859"/>
            </a:xfrm>
            <a:prstGeom prst="rect">
              <a:avLst/>
            </a:prstGeom>
          </p:spPr>
        </p:pic>
      </p:grpSp>
      <p:pic>
        <p:nvPicPr>
          <p:cNvPr id="4" name="Picture 3"/>
          <p:cNvPicPr>
            <a:picLocks noChangeAspect="1"/>
          </p:cNvPicPr>
          <p:nvPr/>
        </p:nvPicPr>
        <p:blipFill rotWithShape="1">
          <a:blip r:embed="rId6" cstate="hqprint">
            <a:extLst>
              <a:ext uri="{28A0092B-C50C-407E-A947-70E740481C1C}">
                <a14:useLocalDpi xmlns:a14="http://schemas.microsoft.com/office/drawing/2010/main" val="0"/>
              </a:ext>
            </a:extLst>
          </a:blip>
          <a:srcRect r="21753" b="21110"/>
          <a:stretch/>
        </p:blipFill>
        <p:spPr>
          <a:xfrm>
            <a:off x="6509367" y="2283339"/>
            <a:ext cx="5703403" cy="4574662"/>
          </a:xfrm>
          <a:prstGeom prst="rect">
            <a:avLst/>
          </a:prstGeom>
        </p:spPr>
      </p:pic>
      <p:sp>
        <p:nvSpPr>
          <p:cNvPr id="5" name="Text Placeholder 4"/>
          <p:cNvSpPr>
            <a:spLocks noGrp="1"/>
          </p:cNvSpPr>
          <p:nvPr>
            <p:ph type="body" sz="quarter" idx="15" hasCustomPrompt="1"/>
            <p:custDataLst>
              <p:tags r:id="rId1"/>
            </p:custDataLst>
          </p:nvPr>
        </p:nvSpPr>
        <p:spPr>
          <a:xfrm>
            <a:off x="624000" y="4439999"/>
            <a:ext cx="5376751" cy="1101436"/>
          </a:xfrm>
          <a:prstGeom prst="rect">
            <a:avLst/>
          </a:prstGeom>
        </p:spPr>
        <p:txBody>
          <a:bodyPr/>
          <a:lstStyle>
            <a:lvl1pPr marL="0" indent="0">
              <a:lnSpc>
                <a:spcPct val="90000"/>
              </a:lnSpc>
              <a:spcAft>
                <a:spcPts val="0"/>
              </a:spcAft>
              <a:buFont typeface="Arial" panose="020B0604020202020204" pitchFamily="34" charset="0"/>
              <a:buNone/>
              <a:defRPr sz="1225" b="1">
                <a:solidFill>
                  <a:schemeClr val="accent1"/>
                </a:solidFill>
              </a:defRPr>
            </a:lvl1pPr>
            <a:lvl2pPr marL="0" indent="0">
              <a:spcBef>
                <a:spcPts val="544"/>
              </a:spcBef>
              <a:spcAft>
                <a:spcPts val="0"/>
              </a:spcAft>
              <a:buFont typeface="Arial" panose="020B0604020202020204" pitchFamily="34" charset="0"/>
              <a:buNone/>
              <a:defRPr sz="1225" b="0">
                <a:solidFill>
                  <a:schemeClr val="accent1"/>
                </a:solidFill>
              </a:defRPr>
            </a:lvl2pPr>
            <a:lvl3pPr marL="0" indent="0">
              <a:spcBef>
                <a:spcPts val="1089"/>
              </a:spcBef>
              <a:spcAft>
                <a:spcPts val="0"/>
              </a:spcAft>
              <a:buFont typeface="Arial" panose="020B0604020202020204" pitchFamily="34" charset="0"/>
              <a:buNone/>
              <a:defRPr sz="1633" b="0">
                <a:solidFill>
                  <a:schemeClr val="accent1"/>
                </a:solidFill>
              </a:defRPr>
            </a:lvl3pPr>
            <a:lvl4pPr marL="0" indent="0">
              <a:spcBef>
                <a:spcPts val="1089"/>
              </a:spcBef>
              <a:spcAft>
                <a:spcPts val="0"/>
              </a:spcAft>
              <a:buNone/>
              <a:defRPr sz="1633" b="0">
                <a:solidFill>
                  <a:schemeClr val="accent1"/>
                </a:solidFill>
              </a:defRPr>
            </a:lvl4pPr>
            <a:lvl5pPr marL="0" indent="0">
              <a:spcBef>
                <a:spcPts val="1089"/>
              </a:spcBef>
              <a:spcAft>
                <a:spcPts val="0"/>
              </a:spcAft>
              <a:buNone/>
              <a:defRPr sz="1633" b="0">
                <a:solidFill>
                  <a:schemeClr val="accent1"/>
                </a:solidFill>
              </a:defRPr>
            </a:lvl5pPr>
            <a:lvl6pPr marL="0" indent="0">
              <a:spcBef>
                <a:spcPts val="1089"/>
              </a:spcBef>
              <a:spcAft>
                <a:spcPts val="0"/>
              </a:spcAft>
              <a:buFont typeface="Arial" panose="020B0604020202020204" pitchFamily="34" charset="0"/>
              <a:buNone/>
              <a:defRPr sz="1633" b="0">
                <a:solidFill>
                  <a:schemeClr val="accent1"/>
                </a:solidFill>
              </a:defRPr>
            </a:lvl6pPr>
            <a:lvl7pPr marL="0" indent="0">
              <a:spcBef>
                <a:spcPts val="1089"/>
              </a:spcBef>
              <a:spcAft>
                <a:spcPts val="0"/>
              </a:spcAft>
              <a:buFont typeface="Arial" panose="020B0604020202020204" pitchFamily="34" charset="0"/>
              <a:buNone/>
              <a:defRPr sz="1633" b="0">
                <a:solidFill>
                  <a:schemeClr val="accent1"/>
                </a:solidFill>
              </a:defRPr>
            </a:lvl7pPr>
            <a:lvl8pPr marL="0" indent="0">
              <a:spcBef>
                <a:spcPts val="1089"/>
              </a:spcBef>
              <a:spcAft>
                <a:spcPts val="0"/>
              </a:spcAft>
              <a:buFont typeface="Arial" panose="020B0604020202020204" pitchFamily="34" charset="0"/>
              <a:buNone/>
              <a:defRPr sz="1633" b="0">
                <a:solidFill>
                  <a:schemeClr val="accent1"/>
                </a:solidFill>
              </a:defRPr>
            </a:lvl8pPr>
            <a:lvl9pPr marL="0" indent="0">
              <a:spcBef>
                <a:spcPts val="1089"/>
              </a:spcBef>
              <a:spcAft>
                <a:spcPts val="0"/>
              </a:spcAft>
              <a:buFont typeface="Arial" panose="020B0604020202020204" pitchFamily="34" charset="0"/>
              <a:buNone/>
              <a:defRPr sz="1633" b="0">
                <a:solidFill>
                  <a:schemeClr val="accent1"/>
                </a:solidFill>
              </a:defRPr>
            </a:lvl9pPr>
          </a:lstStyle>
          <a:p>
            <a:pPr lvl="0"/>
            <a:r>
              <a:rPr lang="en-GB"/>
              <a:t>Click to add name</a:t>
            </a:r>
          </a:p>
          <a:p>
            <a:pPr lvl="1"/>
            <a:r>
              <a:rPr lang="en-GB"/>
              <a:t>Click to add position or firm</a:t>
            </a:r>
          </a:p>
        </p:txBody>
      </p:sp>
      <p:sp>
        <p:nvSpPr>
          <p:cNvPr id="2" name="Title 1"/>
          <p:cNvSpPr>
            <a:spLocks noGrp="1"/>
          </p:cNvSpPr>
          <p:nvPr>
            <p:ph type="title"/>
            <p:custDataLst>
              <p:tags r:id="rId2"/>
            </p:custDataLst>
          </p:nvPr>
        </p:nvSpPr>
        <p:spPr>
          <a:xfrm>
            <a:off x="624000" y="2160000"/>
            <a:ext cx="5376000" cy="1440000"/>
          </a:xfrm>
        </p:spPr>
        <p:txBody>
          <a:bodyPr/>
          <a:lstStyle/>
          <a:p>
            <a:r>
              <a:rPr lang="en-US"/>
              <a:t>Click to edit Master title style</a:t>
            </a:r>
            <a:endParaRPr lang="en-GB"/>
          </a:p>
        </p:txBody>
      </p:sp>
    </p:spTree>
    <p:extLst>
      <p:ext uri="{BB962C8B-B14F-4D97-AF65-F5344CB8AC3E}">
        <p14:creationId xmlns:p14="http://schemas.microsoft.com/office/powerpoint/2010/main" val="70513724"/>
      </p:ext>
    </p:extLst>
  </p:cSld>
  <p:clrMapOvr>
    <a:masterClrMapping/>
  </p:clrMapOvr>
  <p:extLst>
    <p:ext uri="{DCECCB84-F9BA-43D5-87BE-67443E8EF086}">
      <p15:sldGuideLst xmlns:p15="http://schemas.microsoft.com/office/powerpoint/2012/main">
        <p15:guide id="1" orient="horz" pos="1498">
          <p15:clr>
            <a:srgbClr val="FBAE40"/>
          </p15:clr>
        </p15:guide>
        <p15:guide id="4" pos="3315">
          <p15:clr>
            <a:srgbClr val="FBAE40"/>
          </p15:clr>
        </p15:guide>
        <p15:guide id="5" orient="horz" pos="3081">
          <p15:clr>
            <a:srgbClr val="FBAE40"/>
          </p15:clr>
        </p15:guide>
        <p15:guide id="6" orient="horz" pos="2499">
          <p15:clr>
            <a:srgbClr val="FBAE40"/>
          </p15:clr>
        </p15:guide>
        <p15:guide id="7" orient="horz" pos="3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C3038-4CC4-46CF-B9C1-5EFE2BA59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26" y="5721348"/>
            <a:ext cx="2643356" cy="648511"/>
          </a:xfrm>
          <a:prstGeom prst="rect">
            <a:avLst/>
          </a:prstGeom>
        </p:spPr>
      </p:pic>
      <p:sp>
        <p:nvSpPr>
          <p:cNvPr id="11" name="TextBox 10"/>
          <p:cNvSpPr txBox="1"/>
          <p:nvPr>
            <p:custDataLst>
              <p:tags r:id="rId1"/>
            </p:custDataLst>
          </p:nvPr>
        </p:nvSpPr>
        <p:spPr>
          <a:xfrm>
            <a:off x="4371955" y="5970308"/>
            <a:ext cx="7198784"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2019 Grant Thornton UK LLP. | Draft</a:t>
            </a:r>
            <a:endParaRPr lang="en-GB" sz="544"/>
          </a:p>
        </p:txBody>
      </p:sp>
      <p:sp>
        <p:nvSpPr>
          <p:cNvPr id="12" name="TextBox 11"/>
          <p:cNvSpPr txBox="1"/>
          <p:nvPr>
            <p:custDataLst>
              <p:tags r:id="rId2"/>
            </p:custDataLst>
          </p:nvPr>
        </p:nvSpPr>
        <p:spPr>
          <a:xfrm>
            <a:off x="4371955" y="6151483"/>
            <a:ext cx="7198784" cy="251223"/>
          </a:xfrm>
          <a:prstGeom prst="rect">
            <a:avLst/>
          </a:prstGeom>
          <a:noFill/>
        </p:spPr>
        <p:txBody>
          <a:bodyPr wrap="square" lIns="0" tIns="0" rIns="0" bIns="0" rtlCol="0">
            <a:spAutoFit/>
          </a:bodyPr>
          <a:lstStyle/>
          <a:p>
            <a:pPr marL="0" marR="0" lvl="0" indent="0" algn="l" defTabSz="903131" rtl="0" eaLnBrk="1" fontAlgn="auto" latinLnBrk="0" hangingPunct="1">
              <a:lnSpc>
                <a:spcPct val="100000"/>
              </a:lnSpc>
              <a:spcBef>
                <a:spcPts val="0"/>
              </a:spcBef>
              <a:spcAft>
                <a:spcPts val="0"/>
              </a:spcAft>
              <a:buClrTx/>
              <a:buSzTx/>
              <a:buFontTx/>
              <a:buNone/>
              <a:tabLst/>
              <a:defRPr/>
            </a:pPr>
            <a:r>
              <a:rPr kumimoji="0" lang="en-GB" sz="544"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cxnSp>
        <p:nvCxnSpPr>
          <p:cNvPr id="8" name="Straight Connector 7">
            <a:extLst>
              <a:ext uri="{FF2B5EF4-FFF2-40B4-BE49-F238E27FC236}">
                <a16:creationId xmlns:a16="http://schemas.microsoft.com/office/drawing/2014/main" id="{168F50D6-8CFC-4D43-B816-A750C2600D38}"/>
              </a:ext>
            </a:extLst>
          </p:cNvPr>
          <p:cNvCxnSpPr>
            <a:cxnSpLocks/>
          </p:cNvCxnSpPr>
          <p:nvPr>
            <p:custDataLst>
              <p:tags r:id="rId3"/>
            </p:custDataLst>
          </p:nvPr>
        </p:nvCxnSpPr>
        <p:spPr>
          <a:xfrm>
            <a:off x="652926" y="6461167"/>
            <a:ext cx="2637526"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AFB0BED-7DE6-4ACB-90C2-A5D2E4C7B6FC}"/>
              </a:ext>
            </a:extLst>
          </p:cNvPr>
          <p:cNvSpPr txBox="1">
            <a:spLocks/>
          </p:cNvSpPr>
          <p:nvPr>
            <p:custDataLst>
              <p:tags r:id="rId4"/>
            </p:custDataLst>
          </p:nvPr>
        </p:nvSpPr>
        <p:spPr>
          <a:xfrm>
            <a:off x="652926" y="6563615"/>
            <a:ext cx="1495546" cy="89289"/>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726" b="1">
                <a:solidFill>
                  <a:schemeClr val="tx1"/>
                </a:solidFill>
              </a:rPr>
              <a:t>grantthornton.co.uk</a:t>
            </a:r>
          </a:p>
        </p:txBody>
      </p:sp>
    </p:spTree>
    <p:extLst>
      <p:ext uri="{BB962C8B-B14F-4D97-AF65-F5344CB8AC3E}">
        <p14:creationId xmlns:p14="http://schemas.microsoft.com/office/powerpoint/2010/main" val="22950686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A06C-3292-419B-A570-E35D6631D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C12FA-0C3F-458F-B90A-95D73E94E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7241EA-8329-4C8E-A213-E3485A652D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F287D-6DD3-4BA7-9597-073F85478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74EB10-5420-47C7-813B-A57A9669F4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50339-8CDB-41AF-918A-A91E766476A7}"/>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8" name="Footer Placeholder 7">
            <a:extLst>
              <a:ext uri="{FF2B5EF4-FFF2-40B4-BE49-F238E27FC236}">
                <a16:creationId xmlns:a16="http://schemas.microsoft.com/office/drawing/2014/main" id="{F725CAFC-2BF5-4917-AD9F-0D6CA19EA7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9EBBC-C21C-4D20-984D-3E7F949F9C66}"/>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49218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4D3A-D371-46BE-93E4-1F2A44482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71C8C-2878-4478-80CD-C1AC24CF82F7}"/>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4" name="Footer Placeholder 3">
            <a:extLst>
              <a:ext uri="{FF2B5EF4-FFF2-40B4-BE49-F238E27FC236}">
                <a16:creationId xmlns:a16="http://schemas.microsoft.com/office/drawing/2014/main" id="{4E50C797-42C0-4FD9-AAA1-26F30DF3C3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D42FD-5D58-4F74-9F41-24E9D629C17A}"/>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10817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AA9D4-7624-4F3C-B089-ABC0842168C9}"/>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3" name="Footer Placeholder 2">
            <a:extLst>
              <a:ext uri="{FF2B5EF4-FFF2-40B4-BE49-F238E27FC236}">
                <a16:creationId xmlns:a16="http://schemas.microsoft.com/office/drawing/2014/main" id="{D9EC7ED2-F75A-41DC-966D-EADFA9EFC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35FBF-A943-4889-8AE0-CD3C8CB0FABD}"/>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328645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0C34-7CE7-4DCC-8777-B46BFC238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D08217-9822-4E33-A129-DBC5154B8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41A52-0D75-4FB8-B907-998F38A3F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0B6893-AD3E-4F8D-B2DA-0E2767A9418C}"/>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6" name="Footer Placeholder 5">
            <a:extLst>
              <a:ext uri="{FF2B5EF4-FFF2-40B4-BE49-F238E27FC236}">
                <a16:creationId xmlns:a16="http://schemas.microsoft.com/office/drawing/2014/main" id="{1C427C10-1944-4E2C-949C-9333497C8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33028-CD28-44CE-8FB7-EC70140608D7}"/>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1878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7989-0A5D-405F-9DD1-BC422150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80098A-9297-4777-A24D-0AEFE007A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E7966-7F11-42C9-81B1-78DB9E209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BA2A7-7047-4A92-AF8B-ADBEC4C23224}"/>
              </a:ext>
            </a:extLst>
          </p:cNvPr>
          <p:cNvSpPr>
            <a:spLocks noGrp="1"/>
          </p:cNvSpPr>
          <p:nvPr>
            <p:ph type="dt" sz="half" idx="10"/>
          </p:nvPr>
        </p:nvSpPr>
        <p:spPr/>
        <p:txBody>
          <a:bodyPr/>
          <a:lstStyle/>
          <a:p>
            <a:fld id="{C966387A-3592-438D-9BF0-B80B2BAF2F70}" type="datetimeFigureOut">
              <a:rPr lang="en-US" smtClean="0"/>
              <a:t>3/23/2020</a:t>
            </a:fld>
            <a:endParaRPr lang="en-US"/>
          </a:p>
        </p:txBody>
      </p:sp>
      <p:sp>
        <p:nvSpPr>
          <p:cNvPr id="6" name="Footer Placeholder 5">
            <a:extLst>
              <a:ext uri="{FF2B5EF4-FFF2-40B4-BE49-F238E27FC236}">
                <a16:creationId xmlns:a16="http://schemas.microsoft.com/office/drawing/2014/main" id="{F0ED9C84-70D3-44C2-ACB4-41A4F3576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17F5F-A847-4F8E-9F29-1B9CDDEDE4FC}"/>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8887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0.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9.svg"/><Relationship Id="rId5" Type="http://schemas.openxmlformats.org/officeDocument/2006/relationships/slideLayout" Target="../slideLayouts/slideLayout25.xml"/><Relationship Id="rId10" Type="http://schemas.openxmlformats.org/officeDocument/2006/relationships/image" Target="../media/image8.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4.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11.jpe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B86EC-5346-41DD-A7D7-6B5EF2636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703420-8075-46B8-B5AB-0C83A7D9B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8CB00-5614-4B3F-A665-F82E51EA0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6387A-3592-438D-9BF0-B80B2BAF2F70}" type="datetimeFigureOut">
              <a:rPr lang="en-US" smtClean="0"/>
              <a:t>3/23/2020</a:t>
            </a:fld>
            <a:endParaRPr lang="en-US"/>
          </a:p>
        </p:txBody>
      </p:sp>
      <p:sp>
        <p:nvSpPr>
          <p:cNvPr id="5" name="Footer Placeholder 4">
            <a:extLst>
              <a:ext uri="{FF2B5EF4-FFF2-40B4-BE49-F238E27FC236}">
                <a16:creationId xmlns:a16="http://schemas.microsoft.com/office/drawing/2014/main" id="{B029DF80-FADA-4E7D-8E13-B1A776B32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F17A63-50C4-430D-B5BA-F3E765D64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7275E-B577-4448-97DD-018F0B0ADFD2}" type="slidenum">
              <a:rPr lang="en-US" smtClean="0"/>
              <a:t>‹#›</a:t>
            </a:fld>
            <a:endParaRPr lang="en-US"/>
          </a:p>
        </p:txBody>
      </p:sp>
    </p:spTree>
    <p:extLst>
      <p:ext uri="{BB962C8B-B14F-4D97-AF65-F5344CB8AC3E}">
        <p14:creationId xmlns:p14="http://schemas.microsoft.com/office/powerpoint/2010/main" val="318818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1976" y="365126"/>
            <a:ext cx="11039473" cy="90672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61976" y="1373320"/>
            <a:ext cx="11039473" cy="49859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p:cNvSpPr>
          <p:nvPr userDrawn="1"/>
        </p:nvSpPr>
        <p:spPr>
          <a:xfrm>
            <a:off x="-9201" y="6601004"/>
            <a:ext cx="2743200"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 JWG 2020</a:t>
            </a:r>
            <a:endParaRPr lang="en-GB" sz="1000"/>
          </a:p>
        </p:txBody>
      </p:sp>
      <p:sp>
        <p:nvSpPr>
          <p:cNvPr id="9" name="Slide Number Placeholder 5"/>
          <p:cNvSpPr txBox="1">
            <a:spLocks/>
          </p:cNvSpPr>
          <p:nvPr userDrawn="1"/>
        </p:nvSpPr>
        <p:spPr>
          <a:xfrm>
            <a:off x="11761546" y="6601004"/>
            <a:ext cx="430454"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0CEF6BE-58F4-4E5E-A5BE-505A31D26056}" type="slidenum">
              <a:rPr lang="en-GB" sz="1000" smtClean="0"/>
              <a:pPr algn="r"/>
              <a:t>‹#›</a:t>
            </a:fld>
            <a:endParaRPr lang="en-GB" sz="1000"/>
          </a:p>
        </p:txBody>
      </p:sp>
      <p:sp>
        <p:nvSpPr>
          <p:cNvPr id="10" name="Date Placeholder 3">
            <a:extLst>
              <a:ext uri="{FF2B5EF4-FFF2-40B4-BE49-F238E27FC236}">
                <a16:creationId xmlns:a16="http://schemas.microsoft.com/office/drawing/2014/main" id="{620DFE5E-5AAB-448D-A653-FE346B5B77BA}"/>
              </a:ext>
            </a:extLst>
          </p:cNvPr>
          <p:cNvSpPr txBox="1">
            <a:spLocks/>
          </p:cNvSpPr>
          <p:nvPr userDrawn="1"/>
        </p:nvSpPr>
        <p:spPr>
          <a:xfrm>
            <a:off x="5913270" y="6601004"/>
            <a:ext cx="1045420"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Confidential</a:t>
            </a:r>
            <a:endParaRPr lang="en-GB" sz="1000"/>
          </a:p>
        </p:txBody>
      </p:sp>
    </p:spTree>
    <p:extLst>
      <p:ext uri="{BB962C8B-B14F-4D97-AF65-F5344CB8AC3E}">
        <p14:creationId xmlns:p14="http://schemas.microsoft.com/office/powerpoint/2010/main" val="14741329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p:txStyles>
    <p:titleStyle>
      <a:lvl1pPr algn="l" defTabSz="914400" rtl="0" eaLnBrk="1" latinLnBrk="0" hangingPunct="1">
        <a:lnSpc>
          <a:spcPct val="90000"/>
        </a:lnSpc>
        <a:spcBef>
          <a:spcPct val="0"/>
        </a:spcBef>
        <a:buNone/>
        <a:defRPr sz="2800" b="1" kern="1200">
          <a:solidFill>
            <a:srgbClr val="053657"/>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600"/>
        </a:spcAft>
        <a:buClr>
          <a:srgbClr val="3682A2"/>
        </a:buClr>
        <a:buFont typeface="Century Gothic" panose="020B0502020202020204" pitchFamily="34" charset="0"/>
        <a:buChar char="-"/>
        <a:defRPr sz="1600" kern="1200">
          <a:solidFill>
            <a:srgbClr val="053657"/>
          </a:solidFill>
          <a:latin typeface="+mn-lt"/>
          <a:ea typeface="+mn-ea"/>
          <a:cs typeface="+mn-cs"/>
        </a:defRPr>
      </a:lvl2pPr>
      <a:lvl3pPr marL="11430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400" kern="1200">
          <a:solidFill>
            <a:srgbClr val="053657"/>
          </a:solidFill>
          <a:latin typeface="+mn-lt"/>
          <a:ea typeface="+mn-ea"/>
          <a:cs typeface="+mn-cs"/>
        </a:defRPr>
      </a:lvl3pPr>
      <a:lvl4pPr marL="16002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21F1F"/>
        </a:solidFill>
        <a:effectLst/>
      </p:bgPr>
    </p:bg>
    <p:spTree>
      <p:nvGrpSpPr>
        <p:cNvPr id="1" name=""/>
        <p:cNvGrpSpPr/>
        <p:nvPr/>
      </p:nvGrpSpPr>
      <p:grpSpPr>
        <a:xfrm>
          <a:off x="0" y="0"/>
          <a:ext cx="0" cy="0"/>
          <a:chOff x="0" y="0"/>
          <a:chExt cx="0" cy="0"/>
        </a:xfrm>
      </p:grpSpPr>
      <p:pic>
        <p:nvPicPr>
          <p:cNvPr id="10" name="Graphic 9" descr="Bullseye">
            <a:extLst>
              <a:ext uri="{FF2B5EF4-FFF2-40B4-BE49-F238E27FC236}">
                <a16:creationId xmlns:a16="http://schemas.microsoft.com/office/drawing/2014/main" id="{C0C471D3-8A27-446D-B0F3-93336B210CD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9853" y="2107278"/>
            <a:ext cx="6081773" cy="6081773"/>
          </a:xfrm>
          <a:prstGeom prst="rect">
            <a:avLst/>
          </a:prstGeom>
        </p:spPr>
      </p:pic>
      <p:sp>
        <p:nvSpPr>
          <p:cNvPr id="13" name="Slide Number Placeholder 5">
            <a:extLst>
              <a:ext uri="{FF2B5EF4-FFF2-40B4-BE49-F238E27FC236}">
                <a16:creationId xmlns:a16="http://schemas.microsoft.com/office/drawing/2014/main" id="{54A53ACE-78F0-40A9-BEB7-969BD81F88BF}"/>
              </a:ext>
            </a:extLst>
          </p:cNvPr>
          <p:cNvSpPr>
            <a:spLocks noGrp="1"/>
          </p:cNvSpPr>
          <p:nvPr>
            <p:ph type="sldNum" sz="quarter" idx="4"/>
          </p:nvPr>
        </p:nvSpPr>
        <p:spPr>
          <a:xfrm>
            <a:off x="126521" y="6342611"/>
            <a:ext cx="655319" cy="365125"/>
          </a:xfrm>
          <a:prstGeom prst="rect">
            <a:avLst/>
          </a:prstGeom>
        </p:spPr>
        <p:txBody>
          <a:bodyPr vert="horz" lIns="91440" tIns="45720" rIns="91440" bIns="45720" rtlCol="0" anchor="ctr"/>
          <a:lstStyle>
            <a:lvl1pPr algn="r">
              <a:defRPr sz="1600">
                <a:solidFill>
                  <a:srgbClr val="FFFFFF"/>
                </a:solidFill>
              </a:defRPr>
            </a:lvl1pPr>
          </a:lstStyle>
          <a:p>
            <a:fld id="{A5DCE742-B5D0-4C2D-AF10-BE4F45A9287C}" type="slidenum">
              <a:rPr lang="en-GB" smtClean="0"/>
              <a:pPr/>
              <a:t>‹#›</a:t>
            </a:fld>
            <a:endParaRPr lang="en-GB"/>
          </a:p>
        </p:txBody>
      </p:sp>
      <p:pic>
        <p:nvPicPr>
          <p:cNvPr id="17" name="Picture 16">
            <a:extLst>
              <a:ext uri="{FF2B5EF4-FFF2-40B4-BE49-F238E27FC236}">
                <a16:creationId xmlns:a16="http://schemas.microsoft.com/office/drawing/2014/main" id="{0B83DA08-7939-4EE1-9DCA-7F57A3C20F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90908" y="5784142"/>
            <a:ext cx="1759527" cy="1116938"/>
          </a:xfrm>
          <a:prstGeom prst="rect">
            <a:avLst/>
          </a:prstGeom>
        </p:spPr>
      </p:pic>
    </p:spTree>
    <p:extLst>
      <p:ext uri="{BB962C8B-B14F-4D97-AF65-F5344CB8AC3E}">
        <p14:creationId xmlns:p14="http://schemas.microsoft.com/office/powerpoint/2010/main" val="34830895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304463-0A22-4949-A0DD-102C2780BCBC}"/>
              </a:ext>
            </a:extLst>
          </p:cNvPr>
          <p:cNvGrpSpPr/>
          <p:nvPr/>
        </p:nvGrpSpPr>
        <p:grpSpPr>
          <a:xfrm>
            <a:off x="7946747" y="6288436"/>
            <a:ext cx="3620718" cy="325768"/>
            <a:chOff x="6355453" y="3640610"/>
            <a:chExt cx="2118304" cy="228108"/>
          </a:xfrm>
        </p:grpSpPr>
        <p:pic>
          <p:nvPicPr>
            <p:cNvPr id="10" name="Picture 9" descr="GTlogo-primary-no tagline-RGB2012.jpg">
              <a:extLst>
                <a:ext uri="{FF2B5EF4-FFF2-40B4-BE49-F238E27FC236}">
                  <a16:creationId xmlns:a16="http://schemas.microsoft.com/office/drawing/2014/main" id="{9A5DD908-9DEE-4F77-AE80-112C4B295FCB}"/>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6355453" y="3640610"/>
              <a:ext cx="213006" cy="205424"/>
            </a:xfrm>
            <a:prstGeom prst="rect">
              <a:avLst/>
            </a:prstGeom>
          </p:spPr>
        </p:pic>
        <p:sp>
          <p:nvSpPr>
            <p:cNvPr id="11" name="Freeform 5">
              <a:extLst>
                <a:ext uri="{FF2B5EF4-FFF2-40B4-BE49-F238E27FC236}">
                  <a16:creationId xmlns:a16="http://schemas.microsoft.com/office/drawing/2014/main" id="{91ECCFF2-595F-4EB0-A441-F29C934292E8}"/>
                </a:ext>
              </a:extLst>
            </p:cNvPr>
            <p:cNvSpPr>
              <a:spLocks noEditPoints="1"/>
            </p:cNvSpPr>
            <p:nvPr/>
          </p:nvSpPr>
          <p:spPr bwMode="auto">
            <a:xfrm>
              <a:off x="6618058" y="3691355"/>
              <a:ext cx="851576" cy="104231"/>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nvGrpSpPr>
            <p:cNvPr id="12" name="Group 11">
              <a:extLst>
                <a:ext uri="{FF2B5EF4-FFF2-40B4-BE49-F238E27FC236}">
                  <a16:creationId xmlns:a16="http://schemas.microsoft.com/office/drawing/2014/main" id="{944BED65-FF8F-4019-8890-C4DF169F9EF8}"/>
                </a:ext>
              </a:extLst>
            </p:cNvPr>
            <p:cNvGrpSpPr/>
            <p:nvPr/>
          </p:nvGrpSpPr>
          <p:grpSpPr>
            <a:xfrm>
              <a:off x="7607274" y="3715616"/>
              <a:ext cx="866483" cy="97941"/>
              <a:chOff x="6630170" y="4515559"/>
              <a:chExt cx="866483" cy="97941"/>
            </a:xfrm>
          </p:grpSpPr>
          <p:sp>
            <p:nvSpPr>
              <p:cNvPr id="14" name="Freeform 6">
                <a:extLst>
                  <a:ext uri="{FF2B5EF4-FFF2-40B4-BE49-F238E27FC236}">
                    <a16:creationId xmlns:a16="http://schemas.microsoft.com/office/drawing/2014/main" id="{0DC3BBEF-CB91-4283-BC75-69D2BBDD8D59}"/>
                  </a:ext>
                </a:extLst>
              </p:cNvPr>
              <p:cNvSpPr>
                <a:spLocks noEditPoints="1"/>
              </p:cNvSpPr>
              <p:nvPr/>
            </p:nvSpPr>
            <p:spPr bwMode="auto">
              <a:xfrm>
                <a:off x="6630170" y="4527240"/>
                <a:ext cx="61492" cy="67391"/>
              </a:xfrm>
              <a:custGeom>
                <a:avLst/>
                <a:gdLst>
                  <a:gd name="T0" fmla="*/ 331 w 674"/>
                  <a:gd name="T1" fmla="*/ 105 h 756"/>
                  <a:gd name="T2" fmla="*/ 331 w 674"/>
                  <a:gd name="T3" fmla="*/ 105 h 756"/>
                  <a:gd name="T4" fmla="*/ 217 w 674"/>
                  <a:gd name="T5" fmla="*/ 435 h 756"/>
                  <a:gd name="T6" fmla="*/ 449 w 674"/>
                  <a:gd name="T7" fmla="*/ 435 h 756"/>
                  <a:gd name="T8" fmla="*/ 331 w 674"/>
                  <a:gd name="T9" fmla="*/ 105 h 756"/>
                  <a:gd name="T10" fmla="*/ 331 w 674"/>
                  <a:gd name="T11" fmla="*/ 105 h 756"/>
                  <a:gd name="T12" fmla="*/ 568 w 674"/>
                  <a:gd name="T13" fmla="*/ 756 h 756"/>
                  <a:gd name="T14" fmla="*/ 568 w 674"/>
                  <a:gd name="T15" fmla="*/ 756 h 756"/>
                  <a:gd name="T16" fmla="*/ 478 w 674"/>
                  <a:gd name="T17" fmla="*/ 517 h 756"/>
                  <a:gd name="T18" fmla="*/ 190 w 674"/>
                  <a:gd name="T19" fmla="*/ 517 h 756"/>
                  <a:gd name="T20" fmla="*/ 107 w 674"/>
                  <a:gd name="T21" fmla="*/ 756 h 756"/>
                  <a:gd name="T22" fmla="*/ 0 w 674"/>
                  <a:gd name="T23" fmla="*/ 756 h 756"/>
                  <a:gd name="T24" fmla="*/ 275 w 674"/>
                  <a:gd name="T25" fmla="*/ 0 h 756"/>
                  <a:gd name="T26" fmla="*/ 394 w 674"/>
                  <a:gd name="T27" fmla="*/ 0 h 756"/>
                  <a:gd name="T28" fmla="*/ 674 w 674"/>
                  <a:gd name="T29" fmla="*/ 756 h 756"/>
                  <a:gd name="T30" fmla="*/ 568 w 674"/>
                  <a:gd name="T31"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756">
                    <a:moveTo>
                      <a:pt x="331" y="105"/>
                    </a:moveTo>
                    <a:lnTo>
                      <a:pt x="331" y="105"/>
                    </a:lnTo>
                    <a:lnTo>
                      <a:pt x="217" y="435"/>
                    </a:lnTo>
                    <a:lnTo>
                      <a:pt x="449" y="435"/>
                    </a:lnTo>
                    <a:lnTo>
                      <a:pt x="331" y="105"/>
                    </a:lnTo>
                    <a:lnTo>
                      <a:pt x="331" y="105"/>
                    </a:lnTo>
                    <a:close/>
                    <a:moveTo>
                      <a:pt x="568" y="756"/>
                    </a:moveTo>
                    <a:lnTo>
                      <a:pt x="568" y="756"/>
                    </a:lnTo>
                    <a:lnTo>
                      <a:pt x="478" y="517"/>
                    </a:lnTo>
                    <a:lnTo>
                      <a:pt x="190" y="517"/>
                    </a:lnTo>
                    <a:lnTo>
                      <a:pt x="107" y="756"/>
                    </a:lnTo>
                    <a:lnTo>
                      <a:pt x="0" y="756"/>
                    </a:lnTo>
                    <a:lnTo>
                      <a:pt x="275" y="0"/>
                    </a:lnTo>
                    <a:lnTo>
                      <a:pt x="394" y="0"/>
                    </a:lnTo>
                    <a:lnTo>
                      <a:pt x="674" y="756"/>
                    </a:lnTo>
                    <a:lnTo>
                      <a:pt x="568" y="75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5" name="Freeform 7">
                <a:extLst>
                  <a:ext uri="{FF2B5EF4-FFF2-40B4-BE49-F238E27FC236}">
                    <a16:creationId xmlns:a16="http://schemas.microsoft.com/office/drawing/2014/main" id="{6F8DA4E6-B2C5-48AC-9AA5-57BD98DFA606}"/>
                  </a:ext>
                </a:extLst>
              </p:cNvPr>
              <p:cNvSpPr>
                <a:spLocks/>
              </p:cNvSpPr>
              <p:nvPr/>
            </p:nvSpPr>
            <p:spPr bwMode="auto">
              <a:xfrm>
                <a:off x="6698184" y="4548805"/>
                <a:ext cx="37268"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6" name="Freeform 8">
                <a:extLst>
                  <a:ext uri="{FF2B5EF4-FFF2-40B4-BE49-F238E27FC236}">
                    <a16:creationId xmlns:a16="http://schemas.microsoft.com/office/drawing/2014/main" id="{DD10E9B1-855A-431C-9DCA-88EDEC960C0E}"/>
                  </a:ext>
                </a:extLst>
              </p:cNvPr>
              <p:cNvSpPr>
                <a:spLocks noEditPoints="1"/>
              </p:cNvSpPr>
              <p:nvPr/>
            </p:nvSpPr>
            <p:spPr bwMode="auto">
              <a:xfrm>
                <a:off x="6770857" y="4531733"/>
                <a:ext cx="8385" cy="62898"/>
              </a:xfrm>
              <a:custGeom>
                <a:avLst/>
                <a:gdLst>
                  <a:gd name="T0" fmla="*/ 0 w 93"/>
                  <a:gd name="T1" fmla="*/ 212 h 714"/>
                  <a:gd name="T2" fmla="*/ 0 w 93"/>
                  <a:gd name="T3" fmla="*/ 212 h 714"/>
                  <a:gd name="T4" fmla="*/ 93 w 93"/>
                  <a:gd name="T5" fmla="*/ 212 h 714"/>
                  <a:gd name="T6" fmla="*/ 93 w 93"/>
                  <a:gd name="T7" fmla="*/ 714 h 714"/>
                  <a:gd name="T8" fmla="*/ 0 w 93"/>
                  <a:gd name="T9" fmla="*/ 714 h 714"/>
                  <a:gd name="T10" fmla="*/ 0 w 93"/>
                  <a:gd name="T11" fmla="*/ 212 h 714"/>
                  <a:gd name="T12" fmla="*/ 0 w 93"/>
                  <a:gd name="T13" fmla="*/ 0 h 714"/>
                  <a:gd name="T14" fmla="*/ 0 w 93"/>
                  <a:gd name="T15" fmla="*/ 0 h 714"/>
                  <a:gd name="T16" fmla="*/ 93 w 93"/>
                  <a:gd name="T17" fmla="*/ 0 h 714"/>
                  <a:gd name="T18" fmla="*/ 93 w 93"/>
                  <a:gd name="T19" fmla="*/ 104 h 714"/>
                  <a:gd name="T20" fmla="*/ 0 w 93"/>
                  <a:gd name="T21" fmla="*/ 104 h 714"/>
                  <a:gd name="T22" fmla="*/ 0 w 93"/>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14">
                    <a:moveTo>
                      <a:pt x="0" y="212"/>
                    </a:moveTo>
                    <a:lnTo>
                      <a:pt x="0" y="212"/>
                    </a:lnTo>
                    <a:lnTo>
                      <a:pt x="93" y="212"/>
                    </a:lnTo>
                    <a:lnTo>
                      <a:pt x="93" y="714"/>
                    </a:lnTo>
                    <a:lnTo>
                      <a:pt x="0" y="714"/>
                    </a:lnTo>
                    <a:lnTo>
                      <a:pt x="0" y="212"/>
                    </a:lnTo>
                    <a:close/>
                    <a:moveTo>
                      <a:pt x="0" y="0"/>
                    </a:moveTo>
                    <a:lnTo>
                      <a:pt x="0" y="0"/>
                    </a:lnTo>
                    <a:lnTo>
                      <a:pt x="93" y="0"/>
                    </a:lnTo>
                    <a:lnTo>
                      <a:pt x="93"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7" name="Freeform 9">
                <a:extLst>
                  <a:ext uri="{FF2B5EF4-FFF2-40B4-BE49-F238E27FC236}">
                    <a16:creationId xmlns:a16="http://schemas.microsoft.com/office/drawing/2014/main" id="{408E9E47-8BCA-4649-97EF-259E1227EB94}"/>
                  </a:ext>
                </a:extLst>
              </p:cNvPr>
              <p:cNvSpPr>
                <a:spLocks/>
              </p:cNvSpPr>
              <p:nvPr/>
            </p:nvSpPr>
            <p:spPr bwMode="auto">
              <a:xfrm>
                <a:off x="6790423" y="4548805"/>
                <a:ext cx="38200" cy="45826"/>
              </a:xfrm>
              <a:custGeom>
                <a:avLst/>
                <a:gdLst>
                  <a:gd name="T0" fmla="*/ 0 w 415"/>
                  <a:gd name="T1" fmla="*/ 12 h 514"/>
                  <a:gd name="T2" fmla="*/ 0 w 415"/>
                  <a:gd name="T3" fmla="*/ 12 h 514"/>
                  <a:gd name="T4" fmla="*/ 83 w 415"/>
                  <a:gd name="T5" fmla="*/ 12 h 514"/>
                  <a:gd name="T6" fmla="*/ 93 w 415"/>
                  <a:gd name="T7" fmla="*/ 75 h 514"/>
                  <a:gd name="T8" fmla="*/ 254 w 415"/>
                  <a:gd name="T9" fmla="*/ 0 h 514"/>
                  <a:gd name="T10" fmla="*/ 415 w 415"/>
                  <a:gd name="T11" fmla="*/ 174 h 514"/>
                  <a:gd name="T12" fmla="*/ 415 w 415"/>
                  <a:gd name="T13" fmla="*/ 514 h 514"/>
                  <a:gd name="T14" fmla="*/ 321 w 415"/>
                  <a:gd name="T15" fmla="*/ 514 h 514"/>
                  <a:gd name="T16" fmla="*/ 321 w 415"/>
                  <a:gd name="T17" fmla="*/ 203 h 514"/>
                  <a:gd name="T18" fmla="*/ 214 w 415"/>
                  <a:gd name="T19" fmla="*/ 83 h 514"/>
                  <a:gd name="T20" fmla="*/ 93 w 415"/>
                  <a:gd name="T21" fmla="*/ 226 h 514"/>
                  <a:gd name="T22" fmla="*/ 93 w 415"/>
                  <a:gd name="T23" fmla="*/ 514 h 514"/>
                  <a:gd name="T24" fmla="*/ 0 w 415"/>
                  <a:gd name="T25" fmla="*/ 514 h 514"/>
                  <a:gd name="T26" fmla="*/ 0 w 415"/>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514">
                    <a:moveTo>
                      <a:pt x="0" y="12"/>
                    </a:moveTo>
                    <a:lnTo>
                      <a:pt x="0" y="12"/>
                    </a:lnTo>
                    <a:lnTo>
                      <a:pt x="83" y="12"/>
                    </a:lnTo>
                    <a:lnTo>
                      <a:pt x="93" y="75"/>
                    </a:lnTo>
                    <a:cubicBezTo>
                      <a:pt x="126" y="28"/>
                      <a:pt x="180" y="0"/>
                      <a:pt x="254" y="0"/>
                    </a:cubicBezTo>
                    <a:cubicBezTo>
                      <a:pt x="364" y="0"/>
                      <a:pt x="415" y="59"/>
                      <a:pt x="415" y="174"/>
                    </a:cubicBezTo>
                    <a:lnTo>
                      <a:pt x="415" y="514"/>
                    </a:lnTo>
                    <a:lnTo>
                      <a:pt x="321" y="514"/>
                    </a:lnTo>
                    <a:lnTo>
                      <a:pt x="321" y="203"/>
                    </a:lnTo>
                    <a:cubicBezTo>
                      <a:pt x="321" y="119"/>
                      <a:pt x="295" y="83"/>
                      <a:pt x="214" y="83"/>
                    </a:cubicBezTo>
                    <a:cubicBezTo>
                      <a:pt x="126" y="83"/>
                      <a:pt x="93" y="142"/>
                      <a:pt x="93" y="226"/>
                    </a:cubicBezTo>
                    <a:lnTo>
                      <a:pt x="93"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8" name="Freeform 10">
                <a:extLst>
                  <a:ext uri="{FF2B5EF4-FFF2-40B4-BE49-F238E27FC236}">
                    <a16:creationId xmlns:a16="http://schemas.microsoft.com/office/drawing/2014/main" id="{AB84DAF4-770E-48B2-9777-C2E913A33E64}"/>
                  </a:ext>
                </a:extLst>
              </p:cNvPr>
              <p:cNvSpPr>
                <a:spLocks/>
              </p:cNvSpPr>
              <p:nvPr/>
            </p:nvSpPr>
            <p:spPr bwMode="auto">
              <a:xfrm>
                <a:off x="6836076" y="4548805"/>
                <a:ext cx="33541" cy="45826"/>
              </a:xfrm>
              <a:custGeom>
                <a:avLst/>
                <a:gdLst>
                  <a:gd name="T0" fmla="*/ 33 w 367"/>
                  <a:gd name="T1" fmla="*/ 398 h 521"/>
                  <a:gd name="T2" fmla="*/ 33 w 367"/>
                  <a:gd name="T3" fmla="*/ 398 h 521"/>
                  <a:gd name="T4" fmla="*/ 178 w 367"/>
                  <a:gd name="T5" fmla="*/ 442 h 521"/>
                  <a:gd name="T6" fmla="*/ 272 w 367"/>
                  <a:gd name="T7" fmla="*/ 376 h 521"/>
                  <a:gd name="T8" fmla="*/ 164 w 367"/>
                  <a:gd name="T9" fmla="*/ 295 h 521"/>
                  <a:gd name="T10" fmla="*/ 11 w 367"/>
                  <a:gd name="T11" fmla="*/ 151 h 521"/>
                  <a:gd name="T12" fmla="*/ 189 w 367"/>
                  <a:gd name="T13" fmla="*/ 0 h 521"/>
                  <a:gd name="T14" fmla="*/ 357 w 367"/>
                  <a:gd name="T15" fmla="*/ 50 h 521"/>
                  <a:gd name="T16" fmla="*/ 315 w 367"/>
                  <a:gd name="T17" fmla="*/ 117 h 521"/>
                  <a:gd name="T18" fmla="*/ 191 w 367"/>
                  <a:gd name="T19" fmla="*/ 77 h 521"/>
                  <a:gd name="T20" fmla="*/ 106 w 367"/>
                  <a:gd name="T21" fmla="*/ 142 h 521"/>
                  <a:gd name="T22" fmla="*/ 205 w 367"/>
                  <a:gd name="T23" fmla="*/ 218 h 521"/>
                  <a:gd name="T24" fmla="*/ 367 w 367"/>
                  <a:gd name="T25" fmla="*/ 366 h 521"/>
                  <a:gd name="T26" fmla="*/ 181 w 367"/>
                  <a:gd name="T27" fmla="*/ 521 h 521"/>
                  <a:gd name="T28" fmla="*/ 0 w 367"/>
                  <a:gd name="T29" fmla="*/ 476 h 521"/>
                  <a:gd name="T30" fmla="*/ 33 w 367"/>
                  <a:gd name="T31" fmla="*/ 39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21">
                    <a:moveTo>
                      <a:pt x="33" y="398"/>
                    </a:moveTo>
                    <a:lnTo>
                      <a:pt x="33" y="398"/>
                    </a:lnTo>
                    <a:cubicBezTo>
                      <a:pt x="68" y="419"/>
                      <a:pt x="122" y="442"/>
                      <a:pt x="178" y="442"/>
                    </a:cubicBezTo>
                    <a:cubicBezTo>
                      <a:pt x="231" y="442"/>
                      <a:pt x="272" y="429"/>
                      <a:pt x="272" y="376"/>
                    </a:cubicBezTo>
                    <a:cubicBezTo>
                      <a:pt x="272" y="327"/>
                      <a:pt x="233" y="311"/>
                      <a:pt x="164" y="295"/>
                    </a:cubicBezTo>
                    <a:cubicBezTo>
                      <a:pt x="79" y="277"/>
                      <a:pt x="11" y="249"/>
                      <a:pt x="11" y="151"/>
                    </a:cubicBezTo>
                    <a:cubicBezTo>
                      <a:pt x="11" y="54"/>
                      <a:pt x="84" y="0"/>
                      <a:pt x="189" y="0"/>
                    </a:cubicBezTo>
                    <a:cubicBezTo>
                      <a:pt x="276" y="0"/>
                      <a:pt x="333" y="33"/>
                      <a:pt x="357" y="50"/>
                    </a:cubicBezTo>
                    <a:lnTo>
                      <a:pt x="315" y="117"/>
                    </a:lnTo>
                    <a:cubicBezTo>
                      <a:pt x="278" y="93"/>
                      <a:pt x="235" y="77"/>
                      <a:pt x="191" y="77"/>
                    </a:cubicBezTo>
                    <a:cubicBezTo>
                      <a:pt x="143" y="77"/>
                      <a:pt x="106" y="93"/>
                      <a:pt x="106" y="142"/>
                    </a:cubicBezTo>
                    <a:cubicBezTo>
                      <a:pt x="106" y="191"/>
                      <a:pt x="149" y="204"/>
                      <a:pt x="205" y="218"/>
                    </a:cubicBezTo>
                    <a:cubicBezTo>
                      <a:pt x="288" y="238"/>
                      <a:pt x="367" y="267"/>
                      <a:pt x="367" y="366"/>
                    </a:cubicBezTo>
                    <a:cubicBezTo>
                      <a:pt x="367" y="468"/>
                      <a:pt x="291" y="521"/>
                      <a:pt x="181" y="521"/>
                    </a:cubicBezTo>
                    <a:cubicBezTo>
                      <a:pt x="100" y="521"/>
                      <a:pt x="28" y="493"/>
                      <a:pt x="0" y="476"/>
                    </a:cubicBezTo>
                    <a:lnTo>
                      <a:pt x="33" y="39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9" name="Freeform 11">
                <a:extLst>
                  <a:ext uri="{FF2B5EF4-FFF2-40B4-BE49-F238E27FC236}">
                    <a16:creationId xmlns:a16="http://schemas.microsoft.com/office/drawing/2014/main" id="{56B9E24A-9A69-4BE1-B531-14D43E76AC2F}"/>
                  </a:ext>
                </a:extLst>
              </p:cNvPr>
              <p:cNvSpPr>
                <a:spLocks/>
              </p:cNvSpPr>
              <p:nvPr/>
            </p:nvSpPr>
            <p:spPr bwMode="auto">
              <a:xfrm>
                <a:off x="6874276" y="4537124"/>
                <a:ext cx="26088" cy="58405"/>
              </a:xfrm>
              <a:custGeom>
                <a:avLst/>
                <a:gdLst>
                  <a:gd name="T0" fmla="*/ 169 w 283"/>
                  <a:gd name="T1" fmla="*/ 226 h 657"/>
                  <a:gd name="T2" fmla="*/ 169 w 283"/>
                  <a:gd name="T3" fmla="*/ 226 h 657"/>
                  <a:gd name="T4" fmla="*/ 169 w 283"/>
                  <a:gd name="T5" fmla="*/ 516 h 657"/>
                  <a:gd name="T6" fmla="*/ 227 w 283"/>
                  <a:gd name="T7" fmla="*/ 582 h 657"/>
                  <a:gd name="T8" fmla="*/ 283 w 283"/>
                  <a:gd name="T9" fmla="*/ 575 h 657"/>
                  <a:gd name="T10" fmla="*/ 283 w 283"/>
                  <a:gd name="T11" fmla="*/ 647 h 657"/>
                  <a:gd name="T12" fmla="*/ 206 w 283"/>
                  <a:gd name="T13" fmla="*/ 657 h 657"/>
                  <a:gd name="T14" fmla="*/ 75 w 283"/>
                  <a:gd name="T15" fmla="*/ 543 h 657"/>
                  <a:gd name="T16" fmla="*/ 75 w 283"/>
                  <a:gd name="T17" fmla="*/ 226 h 657"/>
                  <a:gd name="T18" fmla="*/ 0 w 283"/>
                  <a:gd name="T19" fmla="*/ 226 h 657"/>
                  <a:gd name="T20" fmla="*/ 0 w 283"/>
                  <a:gd name="T21" fmla="*/ 144 h 657"/>
                  <a:gd name="T22" fmla="*/ 75 w 283"/>
                  <a:gd name="T23" fmla="*/ 144 h 657"/>
                  <a:gd name="T24" fmla="*/ 75 w 283"/>
                  <a:gd name="T25" fmla="*/ 16 h 657"/>
                  <a:gd name="T26" fmla="*/ 169 w 283"/>
                  <a:gd name="T27" fmla="*/ 0 h 657"/>
                  <a:gd name="T28" fmla="*/ 169 w 283"/>
                  <a:gd name="T29" fmla="*/ 144 h 657"/>
                  <a:gd name="T30" fmla="*/ 272 w 283"/>
                  <a:gd name="T31" fmla="*/ 144 h 657"/>
                  <a:gd name="T32" fmla="*/ 272 w 283"/>
                  <a:gd name="T33" fmla="*/ 226 h 657"/>
                  <a:gd name="T34" fmla="*/ 169 w 283"/>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57">
                    <a:moveTo>
                      <a:pt x="169" y="226"/>
                    </a:moveTo>
                    <a:lnTo>
                      <a:pt x="169" y="226"/>
                    </a:lnTo>
                    <a:lnTo>
                      <a:pt x="169" y="516"/>
                    </a:lnTo>
                    <a:cubicBezTo>
                      <a:pt x="169" y="561"/>
                      <a:pt x="183" y="582"/>
                      <a:pt x="227" y="582"/>
                    </a:cubicBezTo>
                    <a:cubicBezTo>
                      <a:pt x="241" y="582"/>
                      <a:pt x="262" y="581"/>
                      <a:pt x="283" y="575"/>
                    </a:cubicBezTo>
                    <a:lnTo>
                      <a:pt x="283" y="647"/>
                    </a:lnTo>
                    <a:cubicBezTo>
                      <a:pt x="263" y="653"/>
                      <a:pt x="230" y="657"/>
                      <a:pt x="206" y="657"/>
                    </a:cubicBezTo>
                    <a:cubicBezTo>
                      <a:pt x="100" y="657"/>
                      <a:pt x="75" y="616"/>
                      <a:pt x="75" y="543"/>
                    </a:cubicBezTo>
                    <a:lnTo>
                      <a:pt x="75" y="226"/>
                    </a:lnTo>
                    <a:lnTo>
                      <a:pt x="0" y="226"/>
                    </a:lnTo>
                    <a:lnTo>
                      <a:pt x="0" y="144"/>
                    </a:lnTo>
                    <a:lnTo>
                      <a:pt x="75" y="144"/>
                    </a:lnTo>
                    <a:lnTo>
                      <a:pt x="75"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0" name="Freeform 12">
                <a:extLst>
                  <a:ext uri="{FF2B5EF4-FFF2-40B4-BE49-F238E27FC236}">
                    <a16:creationId xmlns:a16="http://schemas.microsoft.com/office/drawing/2014/main" id="{B57B979B-E773-4C37-9168-48DB42A4EC59}"/>
                  </a:ext>
                </a:extLst>
              </p:cNvPr>
              <p:cNvSpPr>
                <a:spLocks noEditPoints="1"/>
              </p:cNvSpPr>
              <p:nvPr/>
            </p:nvSpPr>
            <p:spPr bwMode="auto">
              <a:xfrm>
                <a:off x="6910612" y="4531733"/>
                <a:ext cx="8385" cy="62898"/>
              </a:xfrm>
              <a:custGeom>
                <a:avLst/>
                <a:gdLst>
                  <a:gd name="T0" fmla="*/ 0 w 92"/>
                  <a:gd name="T1" fmla="*/ 212 h 714"/>
                  <a:gd name="T2" fmla="*/ 0 w 92"/>
                  <a:gd name="T3" fmla="*/ 212 h 714"/>
                  <a:gd name="T4" fmla="*/ 92 w 92"/>
                  <a:gd name="T5" fmla="*/ 212 h 714"/>
                  <a:gd name="T6" fmla="*/ 92 w 92"/>
                  <a:gd name="T7" fmla="*/ 714 h 714"/>
                  <a:gd name="T8" fmla="*/ 0 w 92"/>
                  <a:gd name="T9" fmla="*/ 714 h 714"/>
                  <a:gd name="T10" fmla="*/ 0 w 92"/>
                  <a:gd name="T11" fmla="*/ 212 h 714"/>
                  <a:gd name="T12" fmla="*/ 0 w 92"/>
                  <a:gd name="T13" fmla="*/ 0 h 714"/>
                  <a:gd name="T14" fmla="*/ 0 w 92"/>
                  <a:gd name="T15" fmla="*/ 0 h 714"/>
                  <a:gd name="T16" fmla="*/ 92 w 92"/>
                  <a:gd name="T17" fmla="*/ 0 h 714"/>
                  <a:gd name="T18" fmla="*/ 92 w 92"/>
                  <a:gd name="T19" fmla="*/ 104 h 714"/>
                  <a:gd name="T20" fmla="*/ 0 w 92"/>
                  <a:gd name="T21" fmla="*/ 104 h 714"/>
                  <a:gd name="T22" fmla="*/ 0 w 92"/>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714">
                    <a:moveTo>
                      <a:pt x="0" y="212"/>
                    </a:moveTo>
                    <a:lnTo>
                      <a:pt x="0" y="212"/>
                    </a:lnTo>
                    <a:lnTo>
                      <a:pt x="92" y="212"/>
                    </a:lnTo>
                    <a:lnTo>
                      <a:pt x="92" y="714"/>
                    </a:lnTo>
                    <a:lnTo>
                      <a:pt x="0" y="714"/>
                    </a:lnTo>
                    <a:lnTo>
                      <a:pt x="0" y="212"/>
                    </a:lnTo>
                    <a:close/>
                    <a:moveTo>
                      <a:pt x="0" y="0"/>
                    </a:moveTo>
                    <a:lnTo>
                      <a:pt x="0" y="0"/>
                    </a:lnTo>
                    <a:lnTo>
                      <a:pt x="92" y="0"/>
                    </a:lnTo>
                    <a:lnTo>
                      <a:pt x="92"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1" name="Freeform 13">
                <a:extLst>
                  <a:ext uri="{FF2B5EF4-FFF2-40B4-BE49-F238E27FC236}">
                    <a16:creationId xmlns:a16="http://schemas.microsoft.com/office/drawing/2014/main" id="{EA59839C-15FB-477B-ADCC-C5696FC886F7}"/>
                  </a:ext>
                </a:extLst>
              </p:cNvPr>
              <p:cNvSpPr>
                <a:spLocks/>
              </p:cNvSpPr>
              <p:nvPr/>
            </p:nvSpPr>
            <p:spPr bwMode="auto">
              <a:xfrm>
                <a:off x="6930178" y="4548805"/>
                <a:ext cx="38200"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2" name="Freeform 14">
                <a:extLst>
                  <a:ext uri="{FF2B5EF4-FFF2-40B4-BE49-F238E27FC236}">
                    <a16:creationId xmlns:a16="http://schemas.microsoft.com/office/drawing/2014/main" id="{814F12F9-ACD0-4673-94FD-7F796DA2E593}"/>
                  </a:ext>
                </a:extLst>
              </p:cNvPr>
              <p:cNvSpPr>
                <a:spLocks/>
              </p:cNvSpPr>
              <p:nvPr/>
            </p:nvSpPr>
            <p:spPr bwMode="auto">
              <a:xfrm>
                <a:off x="6975832" y="4548805"/>
                <a:ext cx="39131" cy="46724"/>
              </a:xfrm>
              <a:custGeom>
                <a:avLst/>
                <a:gdLst>
                  <a:gd name="T0" fmla="*/ 384 w 429"/>
                  <a:gd name="T1" fmla="*/ 403 h 526"/>
                  <a:gd name="T2" fmla="*/ 384 w 429"/>
                  <a:gd name="T3" fmla="*/ 403 h 526"/>
                  <a:gd name="T4" fmla="*/ 421 w 429"/>
                  <a:gd name="T5" fmla="*/ 474 h 526"/>
                  <a:gd name="T6" fmla="*/ 244 w 429"/>
                  <a:gd name="T7" fmla="*/ 526 h 526"/>
                  <a:gd name="T8" fmla="*/ 0 w 429"/>
                  <a:gd name="T9" fmla="*/ 269 h 526"/>
                  <a:gd name="T10" fmla="*/ 243 w 429"/>
                  <a:gd name="T11" fmla="*/ 0 h 526"/>
                  <a:gd name="T12" fmla="*/ 429 w 429"/>
                  <a:gd name="T13" fmla="*/ 102 h 526"/>
                  <a:gd name="T14" fmla="*/ 367 w 429"/>
                  <a:gd name="T15" fmla="*/ 152 h 526"/>
                  <a:gd name="T16" fmla="*/ 239 w 429"/>
                  <a:gd name="T17" fmla="*/ 79 h 526"/>
                  <a:gd name="T18" fmla="*/ 100 w 429"/>
                  <a:gd name="T19" fmla="*/ 262 h 526"/>
                  <a:gd name="T20" fmla="*/ 252 w 429"/>
                  <a:gd name="T21" fmla="*/ 447 h 526"/>
                  <a:gd name="T22" fmla="*/ 384 w 429"/>
                  <a:gd name="T23" fmla="*/ 40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 h="526">
                    <a:moveTo>
                      <a:pt x="384" y="403"/>
                    </a:moveTo>
                    <a:lnTo>
                      <a:pt x="384" y="403"/>
                    </a:lnTo>
                    <a:lnTo>
                      <a:pt x="421" y="474"/>
                    </a:lnTo>
                    <a:cubicBezTo>
                      <a:pt x="388" y="498"/>
                      <a:pt x="320" y="526"/>
                      <a:pt x="244" y="526"/>
                    </a:cubicBezTo>
                    <a:cubicBezTo>
                      <a:pt x="73" y="526"/>
                      <a:pt x="0" y="414"/>
                      <a:pt x="0" y="269"/>
                    </a:cubicBezTo>
                    <a:cubicBezTo>
                      <a:pt x="0" y="106"/>
                      <a:pt x="85" y="0"/>
                      <a:pt x="243" y="0"/>
                    </a:cubicBezTo>
                    <a:cubicBezTo>
                      <a:pt x="348" y="0"/>
                      <a:pt x="400" y="58"/>
                      <a:pt x="429" y="102"/>
                    </a:cubicBezTo>
                    <a:lnTo>
                      <a:pt x="367" y="152"/>
                    </a:lnTo>
                    <a:cubicBezTo>
                      <a:pt x="332" y="105"/>
                      <a:pt x="293" y="79"/>
                      <a:pt x="239" y="79"/>
                    </a:cubicBezTo>
                    <a:cubicBezTo>
                      <a:pt x="156" y="79"/>
                      <a:pt x="100" y="138"/>
                      <a:pt x="100" y="262"/>
                    </a:cubicBezTo>
                    <a:cubicBezTo>
                      <a:pt x="100" y="372"/>
                      <a:pt x="153" y="447"/>
                      <a:pt x="252" y="447"/>
                    </a:cubicBezTo>
                    <a:cubicBezTo>
                      <a:pt x="302" y="447"/>
                      <a:pt x="342" y="430"/>
                      <a:pt x="384" y="403"/>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3" name="Freeform 15">
                <a:extLst>
                  <a:ext uri="{FF2B5EF4-FFF2-40B4-BE49-F238E27FC236}">
                    <a16:creationId xmlns:a16="http://schemas.microsoft.com/office/drawing/2014/main" id="{3503034E-B3D0-4EDF-B68C-D6A76EA399C9}"/>
                  </a:ext>
                </a:extLst>
              </p:cNvPr>
              <p:cNvSpPr>
                <a:spLocks/>
              </p:cNvSpPr>
              <p:nvPr/>
            </p:nvSpPr>
            <p:spPr bwMode="auto">
              <a:xfrm>
                <a:off x="7019622" y="4537124"/>
                <a:ext cx="26088" cy="58405"/>
              </a:xfrm>
              <a:custGeom>
                <a:avLst/>
                <a:gdLst>
                  <a:gd name="T0" fmla="*/ 169 w 282"/>
                  <a:gd name="T1" fmla="*/ 226 h 657"/>
                  <a:gd name="T2" fmla="*/ 169 w 282"/>
                  <a:gd name="T3" fmla="*/ 226 h 657"/>
                  <a:gd name="T4" fmla="*/ 169 w 282"/>
                  <a:gd name="T5" fmla="*/ 516 h 657"/>
                  <a:gd name="T6" fmla="*/ 226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2" y="582"/>
                      <a:pt x="226"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4" name="Freeform 16">
                <a:extLst>
                  <a:ext uri="{FF2B5EF4-FFF2-40B4-BE49-F238E27FC236}">
                    <a16:creationId xmlns:a16="http://schemas.microsoft.com/office/drawing/2014/main" id="{D8F9C11A-6860-4DE1-A2CD-C73EACEBC84A}"/>
                  </a:ext>
                </a:extLst>
              </p:cNvPr>
              <p:cNvSpPr>
                <a:spLocks/>
              </p:cNvSpPr>
              <p:nvPr/>
            </p:nvSpPr>
            <p:spPr bwMode="auto">
              <a:xfrm>
                <a:off x="7075524" y="4526342"/>
                <a:ext cx="27951" cy="68289"/>
              </a:xfrm>
              <a:custGeom>
                <a:avLst/>
                <a:gdLst>
                  <a:gd name="T0" fmla="*/ 278 w 310"/>
                  <a:gd name="T1" fmla="*/ 264 h 766"/>
                  <a:gd name="T2" fmla="*/ 278 w 310"/>
                  <a:gd name="T3" fmla="*/ 264 h 766"/>
                  <a:gd name="T4" fmla="*/ 278 w 310"/>
                  <a:gd name="T5" fmla="*/ 348 h 766"/>
                  <a:gd name="T6" fmla="*/ 167 w 310"/>
                  <a:gd name="T7" fmla="*/ 348 h 766"/>
                  <a:gd name="T8" fmla="*/ 167 w 310"/>
                  <a:gd name="T9" fmla="*/ 766 h 766"/>
                  <a:gd name="T10" fmla="*/ 74 w 310"/>
                  <a:gd name="T11" fmla="*/ 766 h 766"/>
                  <a:gd name="T12" fmla="*/ 74 w 310"/>
                  <a:gd name="T13" fmla="*/ 348 h 766"/>
                  <a:gd name="T14" fmla="*/ 0 w 310"/>
                  <a:gd name="T15" fmla="*/ 348 h 766"/>
                  <a:gd name="T16" fmla="*/ 0 w 310"/>
                  <a:gd name="T17" fmla="*/ 264 h 766"/>
                  <a:gd name="T18" fmla="*/ 74 w 310"/>
                  <a:gd name="T19" fmla="*/ 264 h 766"/>
                  <a:gd name="T20" fmla="*/ 74 w 310"/>
                  <a:gd name="T21" fmla="*/ 156 h 766"/>
                  <a:gd name="T22" fmla="*/ 217 w 310"/>
                  <a:gd name="T23" fmla="*/ 0 h 766"/>
                  <a:gd name="T24" fmla="*/ 310 w 310"/>
                  <a:gd name="T25" fmla="*/ 12 h 766"/>
                  <a:gd name="T26" fmla="*/ 310 w 310"/>
                  <a:gd name="T27" fmla="*/ 85 h 766"/>
                  <a:gd name="T28" fmla="*/ 249 w 310"/>
                  <a:gd name="T29" fmla="*/ 78 h 766"/>
                  <a:gd name="T30" fmla="*/ 167 w 310"/>
                  <a:gd name="T31" fmla="*/ 162 h 766"/>
                  <a:gd name="T32" fmla="*/ 167 w 310"/>
                  <a:gd name="T33" fmla="*/ 264 h 766"/>
                  <a:gd name="T34" fmla="*/ 278 w 310"/>
                  <a:gd name="T35" fmla="*/ 26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766">
                    <a:moveTo>
                      <a:pt x="278" y="264"/>
                    </a:moveTo>
                    <a:lnTo>
                      <a:pt x="278" y="264"/>
                    </a:lnTo>
                    <a:lnTo>
                      <a:pt x="278" y="348"/>
                    </a:lnTo>
                    <a:lnTo>
                      <a:pt x="167" y="348"/>
                    </a:lnTo>
                    <a:lnTo>
                      <a:pt x="167" y="766"/>
                    </a:lnTo>
                    <a:lnTo>
                      <a:pt x="74" y="766"/>
                    </a:lnTo>
                    <a:lnTo>
                      <a:pt x="74" y="348"/>
                    </a:lnTo>
                    <a:lnTo>
                      <a:pt x="0" y="348"/>
                    </a:lnTo>
                    <a:lnTo>
                      <a:pt x="0" y="264"/>
                    </a:lnTo>
                    <a:lnTo>
                      <a:pt x="74" y="264"/>
                    </a:lnTo>
                    <a:lnTo>
                      <a:pt x="74" y="156"/>
                    </a:lnTo>
                    <a:cubicBezTo>
                      <a:pt x="74" y="76"/>
                      <a:pt x="108" y="0"/>
                      <a:pt x="217" y="0"/>
                    </a:cubicBezTo>
                    <a:cubicBezTo>
                      <a:pt x="254" y="0"/>
                      <a:pt x="287" y="7"/>
                      <a:pt x="310" y="12"/>
                    </a:cubicBezTo>
                    <a:lnTo>
                      <a:pt x="310" y="85"/>
                    </a:lnTo>
                    <a:cubicBezTo>
                      <a:pt x="285" y="81"/>
                      <a:pt x="264" y="78"/>
                      <a:pt x="249" y="78"/>
                    </a:cubicBezTo>
                    <a:cubicBezTo>
                      <a:pt x="186" y="78"/>
                      <a:pt x="167" y="100"/>
                      <a:pt x="167" y="162"/>
                    </a:cubicBezTo>
                    <a:lnTo>
                      <a:pt x="167" y="264"/>
                    </a:lnTo>
                    <a:lnTo>
                      <a:pt x="278" y="264"/>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5" name="Freeform 17">
                <a:extLst>
                  <a:ext uri="{FF2B5EF4-FFF2-40B4-BE49-F238E27FC236}">
                    <a16:creationId xmlns:a16="http://schemas.microsoft.com/office/drawing/2014/main" id="{15183ADC-AE06-4FE6-8A65-FB066000A55C}"/>
                  </a:ext>
                </a:extLst>
              </p:cNvPr>
              <p:cNvSpPr>
                <a:spLocks noEditPoints="1"/>
              </p:cNvSpPr>
              <p:nvPr/>
            </p:nvSpPr>
            <p:spPr bwMode="auto">
              <a:xfrm>
                <a:off x="7103475" y="4548805"/>
                <a:ext cx="44722" cy="46724"/>
              </a:xfrm>
              <a:custGeom>
                <a:avLst/>
                <a:gdLst>
                  <a:gd name="T0" fmla="*/ 393 w 493"/>
                  <a:gd name="T1" fmla="*/ 270 h 526"/>
                  <a:gd name="T2" fmla="*/ 393 w 493"/>
                  <a:gd name="T3" fmla="*/ 270 h 526"/>
                  <a:gd name="T4" fmla="*/ 248 w 493"/>
                  <a:gd name="T5" fmla="*/ 76 h 526"/>
                  <a:gd name="T6" fmla="*/ 98 w 493"/>
                  <a:gd name="T7" fmla="*/ 264 h 526"/>
                  <a:gd name="T8" fmla="*/ 247 w 493"/>
                  <a:gd name="T9" fmla="*/ 450 h 526"/>
                  <a:gd name="T10" fmla="*/ 393 w 493"/>
                  <a:gd name="T11" fmla="*/ 270 h 526"/>
                  <a:gd name="T12" fmla="*/ 393 w 493"/>
                  <a:gd name="T13" fmla="*/ 270 h 526"/>
                  <a:gd name="T14" fmla="*/ 493 w 493"/>
                  <a:gd name="T15" fmla="*/ 265 h 526"/>
                  <a:gd name="T16" fmla="*/ 493 w 493"/>
                  <a:gd name="T17" fmla="*/ 265 h 526"/>
                  <a:gd name="T18" fmla="*/ 242 w 493"/>
                  <a:gd name="T19" fmla="*/ 526 h 526"/>
                  <a:gd name="T20" fmla="*/ 0 w 493"/>
                  <a:gd name="T21" fmla="*/ 266 h 526"/>
                  <a:gd name="T22" fmla="*/ 255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3" y="270"/>
                    </a:moveTo>
                    <a:lnTo>
                      <a:pt x="393" y="270"/>
                    </a:lnTo>
                    <a:cubicBezTo>
                      <a:pt x="393" y="143"/>
                      <a:pt x="337" y="76"/>
                      <a:pt x="248" y="76"/>
                    </a:cubicBezTo>
                    <a:cubicBezTo>
                      <a:pt x="159" y="76"/>
                      <a:pt x="98" y="143"/>
                      <a:pt x="98" y="264"/>
                    </a:cubicBezTo>
                    <a:cubicBezTo>
                      <a:pt x="98" y="389"/>
                      <a:pt x="157" y="450"/>
                      <a:pt x="247" y="450"/>
                    </a:cubicBezTo>
                    <a:cubicBezTo>
                      <a:pt x="335" y="450"/>
                      <a:pt x="393" y="391"/>
                      <a:pt x="393" y="270"/>
                    </a:cubicBezTo>
                    <a:lnTo>
                      <a:pt x="393" y="270"/>
                    </a:lnTo>
                    <a:close/>
                    <a:moveTo>
                      <a:pt x="493" y="265"/>
                    </a:moveTo>
                    <a:lnTo>
                      <a:pt x="493" y="265"/>
                    </a:lnTo>
                    <a:cubicBezTo>
                      <a:pt x="493" y="425"/>
                      <a:pt x="397" y="526"/>
                      <a:pt x="242" y="526"/>
                    </a:cubicBezTo>
                    <a:cubicBezTo>
                      <a:pt x="86" y="526"/>
                      <a:pt x="0" y="421"/>
                      <a:pt x="0" y="266"/>
                    </a:cubicBezTo>
                    <a:cubicBezTo>
                      <a:pt x="0" y="116"/>
                      <a:pt x="86" y="0"/>
                      <a:pt x="255"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6" name="Freeform 18">
                <a:extLst>
                  <a:ext uri="{FF2B5EF4-FFF2-40B4-BE49-F238E27FC236}">
                    <a16:creationId xmlns:a16="http://schemas.microsoft.com/office/drawing/2014/main" id="{4FB9B630-8B23-4ADA-BD02-A9EF11BD31FD}"/>
                  </a:ext>
                </a:extLst>
              </p:cNvPr>
              <p:cNvSpPr>
                <a:spLocks/>
              </p:cNvSpPr>
              <p:nvPr/>
            </p:nvSpPr>
            <p:spPr bwMode="auto">
              <a:xfrm>
                <a:off x="7155650" y="4548805"/>
                <a:ext cx="24224" cy="45826"/>
              </a:xfrm>
              <a:custGeom>
                <a:avLst/>
                <a:gdLst>
                  <a:gd name="T0" fmla="*/ 0 w 257"/>
                  <a:gd name="T1" fmla="*/ 13 h 515"/>
                  <a:gd name="T2" fmla="*/ 0 w 257"/>
                  <a:gd name="T3" fmla="*/ 13 h 515"/>
                  <a:gd name="T4" fmla="*/ 80 w 257"/>
                  <a:gd name="T5" fmla="*/ 13 h 515"/>
                  <a:gd name="T6" fmla="*/ 93 w 257"/>
                  <a:gd name="T7" fmla="*/ 73 h 515"/>
                  <a:gd name="T8" fmla="*/ 209 w 257"/>
                  <a:gd name="T9" fmla="*/ 0 h 515"/>
                  <a:gd name="T10" fmla="*/ 257 w 257"/>
                  <a:gd name="T11" fmla="*/ 6 h 515"/>
                  <a:gd name="T12" fmla="*/ 257 w 257"/>
                  <a:gd name="T13" fmla="*/ 98 h 515"/>
                  <a:gd name="T14" fmla="*/ 199 w 257"/>
                  <a:gd name="T15" fmla="*/ 94 h 515"/>
                  <a:gd name="T16" fmla="*/ 93 w 257"/>
                  <a:gd name="T17" fmla="*/ 199 h 515"/>
                  <a:gd name="T18" fmla="*/ 93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3" y="73"/>
                    </a:lnTo>
                    <a:cubicBezTo>
                      <a:pt x="112" y="29"/>
                      <a:pt x="157" y="0"/>
                      <a:pt x="209" y="0"/>
                    </a:cubicBezTo>
                    <a:cubicBezTo>
                      <a:pt x="227" y="0"/>
                      <a:pt x="240" y="1"/>
                      <a:pt x="257" y="6"/>
                    </a:cubicBezTo>
                    <a:lnTo>
                      <a:pt x="257" y="98"/>
                    </a:lnTo>
                    <a:cubicBezTo>
                      <a:pt x="237" y="95"/>
                      <a:pt x="220" y="94"/>
                      <a:pt x="199" y="94"/>
                    </a:cubicBezTo>
                    <a:cubicBezTo>
                      <a:pt x="140" y="94"/>
                      <a:pt x="93" y="127"/>
                      <a:pt x="93" y="199"/>
                    </a:cubicBezTo>
                    <a:lnTo>
                      <a:pt x="93"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7" name="Freeform 19">
                <a:extLst>
                  <a:ext uri="{FF2B5EF4-FFF2-40B4-BE49-F238E27FC236}">
                    <a16:creationId xmlns:a16="http://schemas.microsoft.com/office/drawing/2014/main" id="{53BFDDF9-6F70-4C09-A3C0-34DF8543C56E}"/>
                  </a:ext>
                </a:extLst>
              </p:cNvPr>
              <p:cNvSpPr>
                <a:spLocks noEditPoints="1"/>
              </p:cNvSpPr>
              <p:nvPr/>
            </p:nvSpPr>
            <p:spPr bwMode="auto">
              <a:xfrm>
                <a:off x="7202235" y="4548805"/>
                <a:ext cx="42858" cy="64695"/>
              </a:xfrm>
              <a:custGeom>
                <a:avLst/>
                <a:gdLst>
                  <a:gd name="T0" fmla="*/ 370 w 463"/>
                  <a:gd name="T1" fmla="*/ 132 h 730"/>
                  <a:gd name="T2" fmla="*/ 370 w 463"/>
                  <a:gd name="T3" fmla="*/ 132 h 730"/>
                  <a:gd name="T4" fmla="*/ 243 w 463"/>
                  <a:gd name="T5" fmla="*/ 77 h 730"/>
                  <a:gd name="T6" fmla="*/ 100 w 463"/>
                  <a:gd name="T7" fmla="*/ 268 h 730"/>
                  <a:gd name="T8" fmla="*/ 236 w 463"/>
                  <a:gd name="T9" fmla="*/ 452 h 730"/>
                  <a:gd name="T10" fmla="*/ 370 w 463"/>
                  <a:gd name="T11" fmla="*/ 331 h 730"/>
                  <a:gd name="T12" fmla="*/ 370 w 463"/>
                  <a:gd name="T13" fmla="*/ 132 h 730"/>
                  <a:gd name="T14" fmla="*/ 370 w 463"/>
                  <a:gd name="T15" fmla="*/ 132 h 730"/>
                  <a:gd name="T16" fmla="*/ 463 w 463"/>
                  <a:gd name="T17" fmla="*/ 492 h 730"/>
                  <a:gd name="T18" fmla="*/ 463 w 463"/>
                  <a:gd name="T19" fmla="*/ 492 h 730"/>
                  <a:gd name="T20" fmla="*/ 214 w 463"/>
                  <a:gd name="T21" fmla="*/ 730 h 730"/>
                  <a:gd name="T22" fmla="*/ 46 w 463"/>
                  <a:gd name="T23" fmla="*/ 704 h 730"/>
                  <a:gd name="T24" fmla="*/ 46 w 463"/>
                  <a:gd name="T25" fmla="*/ 623 h 730"/>
                  <a:gd name="T26" fmla="*/ 209 w 463"/>
                  <a:gd name="T27" fmla="*/ 651 h 730"/>
                  <a:gd name="T28" fmla="*/ 370 w 463"/>
                  <a:gd name="T29" fmla="*/ 488 h 730"/>
                  <a:gd name="T30" fmla="*/ 370 w 463"/>
                  <a:gd name="T31" fmla="*/ 460 h 730"/>
                  <a:gd name="T32" fmla="*/ 220 w 463"/>
                  <a:gd name="T33" fmla="*/ 526 h 730"/>
                  <a:gd name="T34" fmla="*/ 0 w 463"/>
                  <a:gd name="T35" fmla="*/ 272 h 730"/>
                  <a:gd name="T36" fmla="*/ 228 w 463"/>
                  <a:gd name="T37" fmla="*/ 0 h 730"/>
                  <a:gd name="T38" fmla="*/ 378 w 463"/>
                  <a:gd name="T39" fmla="*/ 52 h 730"/>
                  <a:gd name="T40" fmla="*/ 386 w 463"/>
                  <a:gd name="T41" fmla="*/ 10 h 730"/>
                  <a:gd name="T42" fmla="*/ 463 w 463"/>
                  <a:gd name="T43" fmla="*/ 10 h 730"/>
                  <a:gd name="T44" fmla="*/ 463 w 463"/>
                  <a:gd name="T45" fmla="*/ 49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30">
                    <a:moveTo>
                      <a:pt x="370" y="132"/>
                    </a:moveTo>
                    <a:lnTo>
                      <a:pt x="370" y="132"/>
                    </a:lnTo>
                    <a:cubicBezTo>
                      <a:pt x="346" y="101"/>
                      <a:pt x="290" y="77"/>
                      <a:pt x="243" y="77"/>
                    </a:cubicBezTo>
                    <a:cubicBezTo>
                      <a:pt x="149" y="77"/>
                      <a:pt x="100" y="144"/>
                      <a:pt x="100" y="268"/>
                    </a:cubicBezTo>
                    <a:cubicBezTo>
                      <a:pt x="100" y="401"/>
                      <a:pt x="154" y="452"/>
                      <a:pt x="236" y="452"/>
                    </a:cubicBezTo>
                    <a:cubicBezTo>
                      <a:pt x="309" y="452"/>
                      <a:pt x="370" y="394"/>
                      <a:pt x="370" y="331"/>
                    </a:cubicBezTo>
                    <a:lnTo>
                      <a:pt x="370" y="132"/>
                    </a:lnTo>
                    <a:lnTo>
                      <a:pt x="370" y="132"/>
                    </a:lnTo>
                    <a:close/>
                    <a:moveTo>
                      <a:pt x="463" y="492"/>
                    </a:moveTo>
                    <a:lnTo>
                      <a:pt x="463" y="492"/>
                    </a:lnTo>
                    <a:cubicBezTo>
                      <a:pt x="463" y="658"/>
                      <a:pt x="369" y="730"/>
                      <a:pt x="214" y="730"/>
                    </a:cubicBezTo>
                    <a:cubicBezTo>
                      <a:pt x="149" y="730"/>
                      <a:pt x="93" y="721"/>
                      <a:pt x="46" y="704"/>
                    </a:cubicBezTo>
                    <a:lnTo>
                      <a:pt x="46" y="623"/>
                    </a:lnTo>
                    <a:cubicBezTo>
                      <a:pt x="99" y="642"/>
                      <a:pt x="162" y="651"/>
                      <a:pt x="209" y="651"/>
                    </a:cubicBezTo>
                    <a:cubicBezTo>
                      <a:pt x="323" y="651"/>
                      <a:pt x="370" y="599"/>
                      <a:pt x="370" y="488"/>
                    </a:cubicBezTo>
                    <a:lnTo>
                      <a:pt x="370" y="460"/>
                    </a:lnTo>
                    <a:cubicBezTo>
                      <a:pt x="339" y="500"/>
                      <a:pt x="275" y="526"/>
                      <a:pt x="220" y="526"/>
                    </a:cubicBezTo>
                    <a:cubicBezTo>
                      <a:pt x="67" y="526"/>
                      <a:pt x="0" y="427"/>
                      <a:pt x="0" y="272"/>
                    </a:cubicBezTo>
                    <a:cubicBezTo>
                      <a:pt x="0" y="98"/>
                      <a:pt x="90" y="0"/>
                      <a:pt x="228" y="0"/>
                    </a:cubicBezTo>
                    <a:cubicBezTo>
                      <a:pt x="284" y="0"/>
                      <a:pt x="346" y="22"/>
                      <a:pt x="378" y="52"/>
                    </a:cubicBezTo>
                    <a:lnTo>
                      <a:pt x="386" y="10"/>
                    </a:lnTo>
                    <a:lnTo>
                      <a:pt x="463" y="10"/>
                    </a:lnTo>
                    <a:lnTo>
                      <a:pt x="463" y="49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8" name="Freeform 20">
                <a:extLst>
                  <a:ext uri="{FF2B5EF4-FFF2-40B4-BE49-F238E27FC236}">
                    <a16:creationId xmlns:a16="http://schemas.microsoft.com/office/drawing/2014/main" id="{AD0B3C5D-A0F6-4FCF-8551-76AFA9F9FEF0}"/>
                  </a:ext>
                </a:extLst>
              </p:cNvPr>
              <p:cNvSpPr>
                <a:spLocks/>
              </p:cNvSpPr>
              <p:nvPr/>
            </p:nvSpPr>
            <p:spPr bwMode="auto">
              <a:xfrm>
                <a:off x="7253479" y="4548805"/>
                <a:ext cx="23293" cy="45826"/>
              </a:xfrm>
              <a:custGeom>
                <a:avLst/>
                <a:gdLst>
                  <a:gd name="T0" fmla="*/ 0 w 257"/>
                  <a:gd name="T1" fmla="*/ 13 h 515"/>
                  <a:gd name="T2" fmla="*/ 0 w 257"/>
                  <a:gd name="T3" fmla="*/ 13 h 515"/>
                  <a:gd name="T4" fmla="*/ 80 w 257"/>
                  <a:gd name="T5" fmla="*/ 13 h 515"/>
                  <a:gd name="T6" fmla="*/ 94 w 257"/>
                  <a:gd name="T7" fmla="*/ 73 h 515"/>
                  <a:gd name="T8" fmla="*/ 210 w 257"/>
                  <a:gd name="T9" fmla="*/ 0 h 515"/>
                  <a:gd name="T10" fmla="*/ 257 w 257"/>
                  <a:gd name="T11" fmla="*/ 6 h 515"/>
                  <a:gd name="T12" fmla="*/ 257 w 257"/>
                  <a:gd name="T13" fmla="*/ 98 h 515"/>
                  <a:gd name="T14" fmla="*/ 199 w 257"/>
                  <a:gd name="T15" fmla="*/ 94 h 515"/>
                  <a:gd name="T16" fmla="*/ 94 w 257"/>
                  <a:gd name="T17" fmla="*/ 199 h 515"/>
                  <a:gd name="T18" fmla="*/ 94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4" y="73"/>
                    </a:lnTo>
                    <a:cubicBezTo>
                      <a:pt x="113" y="29"/>
                      <a:pt x="158" y="0"/>
                      <a:pt x="210" y="0"/>
                    </a:cubicBezTo>
                    <a:cubicBezTo>
                      <a:pt x="227" y="0"/>
                      <a:pt x="241" y="1"/>
                      <a:pt x="257" y="6"/>
                    </a:cubicBezTo>
                    <a:lnTo>
                      <a:pt x="257" y="98"/>
                    </a:lnTo>
                    <a:cubicBezTo>
                      <a:pt x="238" y="95"/>
                      <a:pt x="220" y="94"/>
                      <a:pt x="199" y="94"/>
                    </a:cubicBezTo>
                    <a:cubicBezTo>
                      <a:pt x="140" y="94"/>
                      <a:pt x="94" y="127"/>
                      <a:pt x="94" y="199"/>
                    </a:cubicBezTo>
                    <a:lnTo>
                      <a:pt x="94"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9" name="Freeform 21">
                <a:extLst>
                  <a:ext uri="{FF2B5EF4-FFF2-40B4-BE49-F238E27FC236}">
                    <a16:creationId xmlns:a16="http://schemas.microsoft.com/office/drawing/2014/main" id="{4D392FEB-0A68-4D98-92E9-01D2BBEB4435}"/>
                  </a:ext>
                </a:extLst>
              </p:cNvPr>
              <p:cNvSpPr>
                <a:spLocks noEditPoints="1"/>
              </p:cNvSpPr>
              <p:nvPr/>
            </p:nvSpPr>
            <p:spPr bwMode="auto">
              <a:xfrm>
                <a:off x="7279566" y="4548805"/>
                <a:ext cx="44722" cy="46724"/>
              </a:xfrm>
              <a:custGeom>
                <a:avLst/>
                <a:gdLst>
                  <a:gd name="T0" fmla="*/ 392 w 493"/>
                  <a:gd name="T1" fmla="*/ 270 h 526"/>
                  <a:gd name="T2" fmla="*/ 392 w 493"/>
                  <a:gd name="T3" fmla="*/ 270 h 526"/>
                  <a:gd name="T4" fmla="*/ 247 w 493"/>
                  <a:gd name="T5" fmla="*/ 76 h 526"/>
                  <a:gd name="T6" fmla="*/ 97 w 493"/>
                  <a:gd name="T7" fmla="*/ 264 h 526"/>
                  <a:gd name="T8" fmla="*/ 246 w 493"/>
                  <a:gd name="T9" fmla="*/ 450 h 526"/>
                  <a:gd name="T10" fmla="*/ 392 w 493"/>
                  <a:gd name="T11" fmla="*/ 270 h 526"/>
                  <a:gd name="T12" fmla="*/ 392 w 493"/>
                  <a:gd name="T13" fmla="*/ 270 h 526"/>
                  <a:gd name="T14" fmla="*/ 493 w 493"/>
                  <a:gd name="T15" fmla="*/ 265 h 526"/>
                  <a:gd name="T16" fmla="*/ 493 w 493"/>
                  <a:gd name="T17" fmla="*/ 265 h 526"/>
                  <a:gd name="T18" fmla="*/ 241 w 493"/>
                  <a:gd name="T19" fmla="*/ 526 h 526"/>
                  <a:gd name="T20" fmla="*/ 0 w 493"/>
                  <a:gd name="T21" fmla="*/ 266 h 526"/>
                  <a:gd name="T22" fmla="*/ 254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2" y="270"/>
                    </a:moveTo>
                    <a:lnTo>
                      <a:pt x="392" y="270"/>
                    </a:lnTo>
                    <a:cubicBezTo>
                      <a:pt x="392" y="143"/>
                      <a:pt x="336" y="76"/>
                      <a:pt x="247" y="76"/>
                    </a:cubicBezTo>
                    <a:cubicBezTo>
                      <a:pt x="158" y="76"/>
                      <a:pt x="97" y="143"/>
                      <a:pt x="97" y="264"/>
                    </a:cubicBezTo>
                    <a:cubicBezTo>
                      <a:pt x="97" y="389"/>
                      <a:pt x="156" y="450"/>
                      <a:pt x="246" y="450"/>
                    </a:cubicBezTo>
                    <a:cubicBezTo>
                      <a:pt x="334" y="450"/>
                      <a:pt x="392" y="391"/>
                      <a:pt x="392" y="270"/>
                    </a:cubicBezTo>
                    <a:lnTo>
                      <a:pt x="392" y="270"/>
                    </a:lnTo>
                    <a:close/>
                    <a:moveTo>
                      <a:pt x="493" y="265"/>
                    </a:moveTo>
                    <a:lnTo>
                      <a:pt x="493" y="265"/>
                    </a:lnTo>
                    <a:cubicBezTo>
                      <a:pt x="493" y="425"/>
                      <a:pt x="397" y="526"/>
                      <a:pt x="241" y="526"/>
                    </a:cubicBezTo>
                    <a:cubicBezTo>
                      <a:pt x="85" y="526"/>
                      <a:pt x="0" y="421"/>
                      <a:pt x="0" y="266"/>
                    </a:cubicBezTo>
                    <a:cubicBezTo>
                      <a:pt x="0" y="116"/>
                      <a:pt x="85" y="0"/>
                      <a:pt x="254"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0" name="Freeform 22">
                <a:extLst>
                  <a:ext uri="{FF2B5EF4-FFF2-40B4-BE49-F238E27FC236}">
                    <a16:creationId xmlns:a16="http://schemas.microsoft.com/office/drawing/2014/main" id="{7382E4DC-CFA6-455A-A509-6EB82D68E411}"/>
                  </a:ext>
                </a:extLst>
              </p:cNvPr>
              <p:cNvSpPr>
                <a:spLocks/>
              </p:cNvSpPr>
              <p:nvPr/>
            </p:nvSpPr>
            <p:spPr bwMode="auto">
              <a:xfrm>
                <a:off x="7326152" y="4549704"/>
                <a:ext cx="65219" cy="44927"/>
              </a:xfrm>
              <a:custGeom>
                <a:avLst/>
                <a:gdLst>
                  <a:gd name="T0" fmla="*/ 0 w 711"/>
                  <a:gd name="T1" fmla="*/ 0 h 502"/>
                  <a:gd name="T2" fmla="*/ 0 w 711"/>
                  <a:gd name="T3" fmla="*/ 0 h 502"/>
                  <a:gd name="T4" fmla="*/ 102 w 711"/>
                  <a:gd name="T5" fmla="*/ 0 h 502"/>
                  <a:gd name="T6" fmla="*/ 209 w 711"/>
                  <a:gd name="T7" fmla="*/ 385 h 502"/>
                  <a:gd name="T8" fmla="*/ 316 w 711"/>
                  <a:gd name="T9" fmla="*/ 0 h 502"/>
                  <a:gd name="T10" fmla="*/ 410 w 711"/>
                  <a:gd name="T11" fmla="*/ 0 h 502"/>
                  <a:gd name="T12" fmla="*/ 510 w 711"/>
                  <a:gd name="T13" fmla="*/ 379 h 502"/>
                  <a:gd name="T14" fmla="*/ 618 w 711"/>
                  <a:gd name="T15" fmla="*/ 0 h 502"/>
                  <a:gd name="T16" fmla="*/ 711 w 711"/>
                  <a:gd name="T17" fmla="*/ 0 h 502"/>
                  <a:gd name="T18" fmla="*/ 559 w 711"/>
                  <a:gd name="T19" fmla="*/ 502 h 502"/>
                  <a:gd name="T20" fmla="*/ 452 w 711"/>
                  <a:gd name="T21" fmla="*/ 502 h 502"/>
                  <a:gd name="T22" fmla="*/ 359 w 711"/>
                  <a:gd name="T23" fmla="*/ 142 h 502"/>
                  <a:gd name="T24" fmla="*/ 255 w 711"/>
                  <a:gd name="T25" fmla="*/ 502 h 502"/>
                  <a:gd name="T26" fmla="*/ 151 w 711"/>
                  <a:gd name="T27" fmla="*/ 502 h 502"/>
                  <a:gd name="T28" fmla="*/ 0 w 711"/>
                  <a:gd name="T2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1" h="502">
                    <a:moveTo>
                      <a:pt x="0" y="0"/>
                    </a:moveTo>
                    <a:lnTo>
                      <a:pt x="0" y="0"/>
                    </a:lnTo>
                    <a:lnTo>
                      <a:pt x="102" y="0"/>
                    </a:lnTo>
                    <a:lnTo>
                      <a:pt x="209" y="385"/>
                    </a:lnTo>
                    <a:lnTo>
                      <a:pt x="316" y="0"/>
                    </a:lnTo>
                    <a:lnTo>
                      <a:pt x="410" y="0"/>
                    </a:lnTo>
                    <a:lnTo>
                      <a:pt x="510" y="379"/>
                    </a:lnTo>
                    <a:lnTo>
                      <a:pt x="618" y="0"/>
                    </a:lnTo>
                    <a:lnTo>
                      <a:pt x="711" y="0"/>
                    </a:lnTo>
                    <a:lnTo>
                      <a:pt x="559" y="502"/>
                    </a:lnTo>
                    <a:lnTo>
                      <a:pt x="452" y="502"/>
                    </a:lnTo>
                    <a:lnTo>
                      <a:pt x="359" y="142"/>
                    </a:lnTo>
                    <a:lnTo>
                      <a:pt x="255" y="502"/>
                    </a:lnTo>
                    <a:lnTo>
                      <a:pt x="151" y="502"/>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1" name="Freeform 23">
                <a:extLst>
                  <a:ext uri="{FF2B5EF4-FFF2-40B4-BE49-F238E27FC236}">
                    <a16:creationId xmlns:a16="http://schemas.microsoft.com/office/drawing/2014/main" id="{D803691C-2CE6-4139-BBC8-2FC1CBE46DCC}"/>
                  </a:ext>
                </a:extLst>
              </p:cNvPr>
              <p:cNvSpPr>
                <a:spLocks/>
              </p:cNvSpPr>
              <p:nvPr/>
            </p:nvSpPr>
            <p:spPr bwMode="auto">
              <a:xfrm>
                <a:off x="7396961" y="4537124"/>
                <a:ext cx="26088" cy="58405"/>
              </a:xfrm>
              <a:custGeom>
                <a:avLst/>
                <a:gdLst>
                  <a:gd name="T0" fmla="*/ 169 w 282"/>
                  <a:gd name="T1" fmla="*/ 226 h 657"/>
                  <a:gd name="T2" fmla="*/ 169 w 282"/>
                  <a:gd name="T3" fmla="*/ 226 h 657"/>
                  <a:gd name="T4" fmla="*/ 169 w 282"/>
                  <a:gd name="T5" fmla="*/ 516 h 657"/>
                  <a:gd name="T6" fmla="*/ 227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3" y="582"/>
                      <a:pt x="227"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2" name="Freeform 24">
                <a:extLst>
                  <a:ext uri="{FF2B5EF4-FFF2-40B4-BE49-F238E27FC236}">
                    <a16:creationId xmlns:a16="http://schemas.microsoft.com/office/drawing/2014/main" id="{42CC8A89-E777-4925-9F6E-40DD8E1D7903}"/>
                  </a:ext>
                </a:extLst>
              </p:cNvPr>
              <p:cNvSpPr>
                <a:spLocks/>
              </p:cNvSpPr>
              <p:nvPr/>
            </p:nvSpPr>
            <p:spPr bwMode="auto">
              <a:xfrm>
                <a:off x="7431434" y="4527240"/>
                <a:ext cx="38200" cy="67391"/>
              </a:xfrm>
              <a:custGeom>
                <a:avLst/>
                <a:gdLst>
                  <a:gd name="T0" fmla="*/ 0 w 414"/>
                  <a:gd name="T1" fmla="*/ 0 h 756"/>
                  <a:gd name="T2" fmla="*/ 0 w 414"/>
                  <a:gd name="T3" fmla="*/ 0 h 756"/>
                  <a:gd name="T4" fmla="*/ 93 w 414"/>
                  <a:gd name="T5" fmla="*/ 0 h 756"/>
                  <a:gd name="T6" fmla="*/ 93 w 414"/>
                  <a:gd name="T7" fmla="*/ 317 h 756"/>
                  <a:gd name="T8" fmla="*/ 257 w 414"/>
                  <a:gd name="T9" fmla="*/ 242 h 756"/>
                  <a:gd name="T10" fmla="*/ 414 w 414"/>
                  <a:gd name="T11" fmla="*/ 416 h 756"/>
                  <a:gd name="T12" fmla="*/ 414 w 414"/>
                  <a:gd name="T13" fmla="*/ 756 h 756"/>
                  <a:gd name="T14" fmla="*/ 320 w 414"/>
                  <a:gd name="T15" fmla="*/ 756 h 756"/>
                  <a:gd name="T16" fmla="*/ 320 w 414"/>
                  <a:gd name="T17" fmla="*/ 445 h 756"/>
                  <a:gd name="T18" fmla="*/ 216 w 414"/>
                  <a:gd name="T19" fmla="*/ 325 h 756"/>
                  <a:gd name="T20" fmla="*/ 93 w 414"/>
                  <a:gd name="T21" fmla="*/ 468 h 756"/>
                  <a:gd name="T22" fmla="*/ 93 w 414"/>
                  <a:gd name="T23" fmla="*/ 756 h 756"/>
                  <a:gd name="T24" fmla="*/ 0 w 414"/>
                  <a:gd name="T25" fmla="*/ 756 h 756"/>
                  <a:gd name="T26" fmla="*/ 0 w 414"/>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756">
                    <a:moveTo>
                      <a:pt x="0" y="0"/>
                    </a:moveTo>
                    <a:lnTo>
                      <a:pt x="0" y="0"/>
                    </a:lnTo>
                    <a:lnTo>
                      <a:pt x="93" y="0"/>
                    </a:lnTo>
                    <a:lnTo>
                      <a:pt x="93" y="317"/>
                    </a:lnTo>
                    <a:cubicBezTo>
                      <a:pt x="127" y="270"/>
                      <a:pt x="183" y="242"/>
                      <a:pt x="257" y="242"/>
                    </a:cubicBezTo>
                    <a:cubicBezTo>
                      <a:pt x="365" y="242"/>
                      <a:pt x="414" y="301"/>
                      <a:pt x="414" y="416"/>
                    </a:cubicBezTo>
                    <a:lnTo>
                      <a:pt x="414" y="756"/>
                    </a:lnTo>
                    <a:lnTo>
                      <a:pt x="320" y="756"/>
                    </a:lnTo>
                    <a:lnTo>
                      <a:pt x="320" y="445"/>
                    </a:lnTo>
                    <a:cubicBezTo>
                      <a:pt x="320" y="361"/>
                      <a:pt x="296" y="325"/>
                      <a:pt x="216" y="325"/>
                    </a:cubicBezTo>
                    <a:cubicBezTo>
                      <a:pt x="128" y="325"/>
                      <a:pt x="93" y="384"/>
                      <a:pt x="93" y="468"/>
                    </a:cubicBezTo>
                    <a:lnTo>
                      <a:pt x="93" y="756"/>
                    </a:lnTo>
                    <a:lnTo>
                      <a:pt x="0" y="756"/>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3" name="Freeform 25">
                <a:extLst>
                  <a:ext uri="{FF2B5EF4-FFF2-40B4-BE49-F238E27FC236}">
                    <a16:creationId xmlns:a16="http://schemas.microsoft.com/office/drawing/2014/main" id="{1E500AF2-FA7D-4FA5-9D14-35241107E20E}"/>
                  </a:ext>
                </a:extLst>
              </p:cNvPr>
              <p:cNvSpPr>
                <a:spLocks noEditPoints="1"/>
              </p:cNvSpPr>
              <p:nvPr/>
            </p:nvSpPr>
            <p:spPr bwMode="auto">
              <a:xfrm>
                <a:off x="7469634" y="4515559"/>
                <a:ext cx="27019" cy="12580"/>
              </a:xfrm>
              <a:custGeom>
                <a:avLst/>
                <a:gdLst>
                  <a:gd name="T0" fmla="*/ 295 w 295"/>
                  <a:gd name="T1" fmla="*/ 141 h 141"/>
                  <a:gd name="T2" fmla="*/ 295 w 295"/>
                  <a:gd name="T3" fmla="*/ 141 h 141"/>
                  <a:gd name="T4" fmla="*/ 272 w 295"/>
                  <a:gd name="T5" fmla="*/ 141 h 141"/>
                  <a:gd name="T6" fmla="*/ 272 w 295"/>
                  <a:gd name="T7" fmla="*/ 23 h 141"/>
                  <a:gd name="T8" fmla="*/ 272 w 295"/>
                  <a:gd name="T9" fmla="*/ 23 h 141"/>
                  <a:gd name="T10" fmla="*/ 225 w 295"/>
                  <a:gd name="T11" fmla="*/ 141 h 141"/>
                  <a:gd name="T12" fmla="*/ 211 w 295"/>
                  <a:gd name="T13" fmla="*/ 141 h 141"/>
                  <a:gd name="T14" fmla="*/ 164 w 295"/>
                  <a:gd name="T15" fmla="*/ 23 h 141"/>
                  <a:gd name="T16" fmla="*/ 164 w 295"/>
                  <a:gd name="T17" fmla="*/ 23 h 141"/>
                  <a:gd name="T18" fmla="*/ 164 w 295"/>
                  <a:gd name="T19" fmla="*/ 141 h 141"/>
                  <a:gd name="T20" fmla="*/ 141 w 295"/>
                  <a:gd name="T21" fmla="*/ 141 h 141"/>
                  <a:gd name="T22" fmla="*/ 141 w 295"/>
                  <a:gd name="T23" fmla="*/ 0 h 141"/>
                  <a:gd name="T24" fmla="*/ 176 w 295"/>
                  <a:gd name="T25" fmla="*/ 0 h 141"/>
                  <a:gd name="T26" fmla="*/ 218 w 295"/>
                  <a:gd name="T27" fmla="*/ 107 h 141"/>
                  <a:gd name="T28" fmla="*/ 260 w 295"/>
                  <a:gd name="T29" fmla="*/ 0 h 141"/>
                  <a:gd name="T30" fmla="*/ 295 w 295"/>
                  <a:gd name="T31" fmla="*/ 0 h 141"/>
                  <a:gd name="T32" fmla="*/ 295 w 295"/>
                  <a:gd name="T33" fmla="*/ 141 h 141"/>
                  <a:gd name="T34" fmla="*/ 295 w 295"/>
                  <a:gd name="T35" fmla="*/ 141 h 141"/>
                  <a:gd name="T36" fmla="*/ 112 w 295"/>
                  <a:gd name="T37" fmla="*/ 18 h 141"/>
                  <a:gd name="T38" fmla="*/ 112 w 295"/>
                  <a:gd name="T39" fmla="*/ 18 h 141"/>
                  <a:gd name="T40" fmla="*/ 68 w 295"/>
                  <a:gd name="T41" fmla="*/ 18 h 141"/>
                  <a:gd name="T42" fmla="*/ 68 w 295"/>
                  <a:gd name="T43" fmla="*/ 141 h 141"/>
                  <a:gd name="T44" fmla="*/ 44 w 295"/>
                  <a:gd name="T45" fmla="*/ 141 h 141"/>
                  <a:gd name="T46" fmla="*/ 44 w 295"/>
                  <a:gd name="T47" fmla="*/ 18 h 141"/>
                  <a:gd name="T48" fmla="*/ 0 w 295"/>
                  <a:gd name="T49" fmla="*/ 18 h 141"/>
                  <a:gd name="T50" fmla="*/ 0 w 295"/>
                  <a:gd name="T51" fmla="*/ 0 h 141"/>
                  <a:gd name="T52" fmla="*/ 112 w 295"/>
                  <a:gd name="T53" fmla="*/ 0 h 141"/>
                  <a:gd name="T54" fmla="*/ 112 w 295"/>
                  <a:gd name="T55"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141">
                    <a:moveTo>
                      <a:pt x="295" y="141"/>
                    </a:moveTo>
                    <a:lnTo>
                      <a:pt x="295" y="141"/>
                    </a:lnTo>
                    <a:lnTo>
                      <a:pt x="272" y="141"/>
                    </a:lnTo>
                    <a:lnTo>
                      <a:pt x="272" y="23"/>
                    </a:lnTo>
                    <a:lnTo>
                      <a:pt x="272" y="23"/>
                    </a:lnTo>
                    <a:lnTo>
                      <a:pt x="225" y="141"/>
                    </a:lnTo>
                    <a:lnTo>
                      <a:pt x="211" y="141"/>
                    </a:lnTo>
                    <a:lnTo>
                      <a:pt x="164" y="23"/>
                    </a:lnTo>
                    <a:lnTo>
                      <a:pt x="164" y="23"/>
                    </a:lnTo>
                    <a:lnTo>
                      <a:pt x="164" y="141"/>
                    </a:lnTo>
                    <a:lnTo>
                      <a:pt x="141" y="141"/>
                    </a:lnTo>
                    <a:lnTo>
                      <a:pt x="141" y="0"/>
                    </a:lnTo>
                    <a:lnTo>
                      <a:pt x="176" y="0"/>
                    </a:lnTo>
                    <a:lnTo>
                      <a:pt x="218" y="107"/>
                    </a:lnTo>
                    <a:lnTo>
                      <a:pt x="260" y="0"/>
                    </a:lnTo>
                    <a:lnTo>
                      <a:pt x="295" y="0"/>
                    </a:lnTo>
                    <a:lnTo>
                      <a:pt x="295" y="141"/>
                    </a:lnTo>
                    <a:lnTo>
                      <a:pt x="295" y="141"/>
                    </a:lnTo>
                    <a:close/>
                    <a:moveTo>
                      <a:pt x="112" y="18"/>
                    </a:moveTo>
                    <a:lnTo>
                      <a:pt x="112" y="18"/>
                    </a:lnTo>
                    <a:lnTo>
                      <a:pt x="68" y="18"/>
                    </a:lnTo>
                    <a:lnTo>
                      <a:pt x="68" y="141"/>
                    </a:lnTo>
                    <a:lnTo>
                      <a:pt x="44" y="141"/>
                    </a:lnTo>
                    <a:lnTo>
                      <a:pt x="44" y="18"/>
                    </a:lnTo>
                    <a:lnTo>
                      <a:pt x="0" y="18"/>
                    </a:lnTo>
                    <a:lnTo>
                      <a:pt x="0" y="0"/>
                    </a:lnTo>
                    <a:lnTo>
                      <a:pt x="112" y="0"/>
                    </a:lnTo>
                    <a:lnTo>
                      <a:pt x="112" y="1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cxnSp>
          <p:nvCxnSpPr>
            <p:cNvPr id="13" name="Straight Connector 12">
              <a:extLst>
                <a:ext uri="{FF2B5EF4-FFF2-40B4-BE49-F238E27FC236}">
                  <a16:creationId xmlns:a16="http://schemas.microsoft.com/office/drawing/2014/main" id="{CB52149B-E4BF-4833-AAD2-0941F25B7080}"/>
                </a:ext>
              </a:extLst>
            </p:cNvPr>
            <p:cNvCxnSpPr>
              <a:cxnSpLocks/>
            </p:cNvCxnSpPr>
            <p:nvPr/>
          </p:nvCxnSpPr>
          <p:spPr>
            <a:xfrm>
              <a:off x="7545086" y="3663518"/>
              <a:ext cx="0" cy="20520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624001" y="527998"/>
            <a:ext cx="10943999" cy="1056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24001" y="1992000"/>
            <a:ext cx="10943999" cy="39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24000" y="6466393"/>
            <a:ext cx="216000" cy="124800"/>
          </a:xfrm>
          <a:prstGeom prst="rect">
            <a:avLst/>
          </a:prstGeom>
        </p:spPr>
        <p:txBody>
          <a:bodyPr vert="horz" lIns="0" tIns="0" rIns="0" bIns="0" rtlCol="0" anchor="t" anchorCtr="0"/>
          <a:lstStyle>
            <a:lvl1pPr algn="l">
              <a:defRPr sz="544" b="1">
                <a:solidFill>
                  <a:schemeClr val="tx1"/>
                </a:solidFill>
              </a:defRPr>
            </a:lvl1pPr>
          </a:lstStyle>
          <a:p>
            <a:fld id="{37B4438D-29B8-4FC7-9D64-F44FE400D0A9}" type="slidenum">
              <a:rPr lang="en-GB" smtClean="0"/>
              <a:pPr/>
              <a:t>‹#›</a:t>
            </a:fld>
            <a:endParaRPr lang="en-GB"/>
          </a:p>
        </p:txBody>
      </p:sp>
      <p:sp>
        <p:nvSpPr>
          <p:cNvPr id="7" name="TextBox 6"/>
          <p:cNvSpPr txBox="1"/>
          <p:nvPr>
            <p:custDataLst>
              <p:tags r:id="rId22"/>
            </p:custDataLst>
          </p:nvPr>
        </p:nvSpPr>
        <p:spPr>
          <a:xfrm>
            <a:off x="856586" y="6466395"/>
            <a:ext cx="5256000"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2019 Grant Thornton UK LLP. | Draft</a:t>
            </a:r>
            <a:endParaRPr lang="en-GB" sz="544"/>
          </a:p>
        </p:txBody>
      </p:sp>
      <p:cxnSp>
        <p:nvCxnSpPr>
          <p:cNvPr id="9" name="Straight Connector 8"/>
          <p:cNvCxnSpPr>
            <a:cxnSpLocks/>
          </p:cNvCxnSpPr>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2972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ftr="0" dt="0"/>
  <p:txStyles>
    <p:titleStyle>
      <a:lvl1pPr algn="l" defTabSz="1149408" rtl="0" eaLnBrk="1" latinLnBrk="0" hangingPunct="1">
        <a:lnSpc>
          <a:spcPct val="90000"/>
        </a:lnSpc>
        <a:spcBef>
          <a:spcPct val="0"/>
        </a:spcBef>
        <a:buNone/>
        <a:defRPr sz="3266" b="1" kern="1200">
          <a:solidFill>
            <a:schemeClr val="accent1"/>
          </a:solidFill>
          <a:latin typeface="+mj-lt"/>
          <a:ea typeface="+mj-ea"/>
          <a:cs typeface="+mj-cs"/>
        </a:defRPr>
      </a:lvl1pPr>
    </p:titleStyle>
    <p:bodyStyle>
      <a:lvl1pPr marL="0" indent="0" algn="l" defTabSz="1149408" rtl="0" eaLnBrk="1" latinLnBrk="0" hangingPunct="1">
        <a:lnSpc>
          <a:spcPct val="100000"/>
        </a:lnSpc>
        <a:spcBef>
          <a:spcPts val="0"/>
        </a:spcBef>
        <a:spcAft>
          <a:spcPts val="544"/>
        </a:spcAft>
        <a:buFont typeface="Arial" panose="020B0604020202020204" pitchFamily="34" charset="0"/>
        <a:buNone/>
        <a:defRPr sz="2540" b="0" kern="1200">
          <a:solidFill>
            <a:schemeClr val="tx1"/>
          </a:solidFill>
          <a:latin typeface="+mn-lt"/>
          <a:ea typeface="+mn-ea"/>
          <a:cs typeface="+mn-cs"/>
        </a:defRPr>
      </a:lvl1pPr>
      <a:lvl2pPr marL="244944" indent="-244944" algn="l" defTabSz="1149408" rtl="0" eaLnBrk="1" latinLnBrk="0" hangingPunct="1">
        <a:lnSpc>
          <a:spcPct val="100000"/>
        </a:lnSpc>
        <a:spcBef>
          <a:spcPts val="0"/>
        </a:spcBef>
        <a:spcAft>
          <a:spcPts val="544"/>
        </a:spcAft>
        <a:buClrTx/>
        <a:buFont typeface="Arial" panose="020B0604020202020204" pitchFamily="34" charset="0"/>
        <a:buChar char="•"/>
        <a:defRPr sz="1814" b="0" kern="1200">
          <a:solidFill>
            <a:schemeClr val="tx1"/>
          </a:solidFill>
          <a:latin typeface="+mn-lt"/>
          <a:ea typeface="+mn-ea"/>
          <a:cs typeface="+mn-cs"/>
        </a:defRPr>
      </a:lvl2pPr>
      <a:lvl3pPr marL="489888" indent="-244944" algn="l" defTabSz="1149408" rtl="0" eaLnBrk="1" latinLnBrk="0" hangingPunct="1">
        <a:lnSpc>
          <a:spcPct val="100000"/>
        </a:lnSpc>
        <a:spcBef>
          <a:spcPts val="0"/>
        </a:spcBef>
        <a:spcAft>
          <a:spcPts val="272"/>
        </a:spcAft>
        <a:buClrTx/>
        <a:buFont typeface="Arial" panose="020B0604020202020204" pitchFamily="34" charset="0"/>
        <a:buChar char="–"/>
        <a:defRPr sz="1633" kern="1200">
          <a:solidFill>
            <a:schemeClr val="tx1"/>
          </a:solidFill>
          <a:latin typeface="+mn-lt"/>
          <a:ea typeface="+mn-ea"/>
          <a:cs typeface="+mn-cs"/>
        </a:defRPr>
      </a:lvl3pPr>
      <a:lvl4pPr marL="734832" indent="-244944" algn="l" defTabSz="1149408" rtl="0" eaLnBrk="1" latinLnBrk="0" hangingPunct="1">
        <a:lnSpc>
          <a:spcPct val="100000"/>
        </a:lnSpc>
        <a:spcBef>
          <a:spcPts val="0"/>
        </a:spcBef>
        <a:spcAft>
          <a:spcPts val="272"/>
        </a:spcAft>
        <a:buClrTx/>
        <a:buFont typeface="Arial" panose="020B0604020202020204" pitchFamily="34" charset="0"/>
        <a:buChar char="–"/>
        <a:defRPr sz="1633" kern="1200">
          <a:solidFill>
            <a:schemeClr val="tx1"/>
          </a:solidFill>
          <a:latin typeface="+mn-lt"/>
          <a:ea typeface="+mn-ea"/>
          <a:cs typeface="+mn-cs"/>
        </a:defRPr>
      </a:lvl4pPr>
      <a:lvl5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5pPr>
      <a:lvl6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6pPr>
      <a:lvl7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7pPr>
      <a:lvl8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8pPr>
      <a:lvl9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9pPr>
    </p:bodyStyle>
    <p:otherStyle>
      <a:defPPr>
        <a:defRPr lang="en-US"/>
      </a:defPPr>
      <a:lvl1pPr marL="0" algn="l" defTabSz="1149408" rtl="0" eaLnBrk="1" latinLnBrk="0" hangingPunct="1">
        <a:defRPr sz="2263" kern="1200">
          <a:solidFill>
            <a:schemeClr val="tx1"/>
          </a:solidFill>
          <a:latin typeface="+mn-lt"/>
          <a:ea typeface="+mn-ea"/>
          <a:cs typeface="+mn-cs"/>
        </a:defRPr>
      </a:lvl1pPr>
      <a:lvl2pPr marL="574705" algn="l" defTabSz="1149408" rtl="0" eaLnBrk="1" latinLnBrk="0" hangingPunct="1">
        <a:defRPr sz="2263" kern="1200">
          <a:solidFill>
            <a:schemeClr val="tx1"/>
          </a:solidFill>
          <a:latin typeface="+mn-lt"/>
          <a:ea typeface="+mn-ea"/>
          <a:cs typeface="+mn-cs"/>
        </a:defRPr>
      </a:lvl2pPr>
      <a:lvl3pPr marL="1149408" algn="l" defTabSz="1149408" rtl="0" eaLnBrk="1" latinLnBrk="0" hangingPunct="1">
        <a:defRPr sz="2263" kern="1200">
          <a:solidFill>
            <a:schemeClr val="tx1"/>
          </a:solidFill>
          <a:latin typeface="+mn-lt"/>
          <a:ea typeface="+mn-ea"/>
          <a:cs typeface="+mn-cs"/>
        </a:defRPr>
      </a:lvl3pPr>
      <a:lvl4pPr marL="1724113" algn="l" defTabSz="1149408" rtl="0" eaLnBrk="1" latinLnBrk="0" hangingPunct="1">
        <a:defRPr sz="2263" kern="1200">
          <a:solidFill>
            <a:schemeClr val="tx1"/>
          </a:solidFill>
          <a:latin typeface="+mn-lt"/>
          <a:ea typeface="+mn-ea"/>
          <a:cs typeface="+mn-cs"/>
        </a:defRPr>
      </a:lvl4pPr>
      <a:lvl5pPr marL="2298817" algn="l" defTabSz="1149408" rtl="0" eaLnBrk="1" latinLnBrk="0" hangingPunct="1">
        <a:defRPr sz="2263" kern="1200">
          <a:solidFill>
            <a:schemeClr val="tx1"/>
          </a:solidFill>
          <a:latin typeface="+mn-lt"/>
          <a:ea typeface="+mn-ea"/>
          <a:cs typeface="+mn-cs"/>
        </a:defRPr>
      </a:lvl5pPr>
      <a:lvl6pPr marL="2873522" algn="l" defTabSz="1149408" rtl="0" eaLnBrk="1" latinLnBrk="0" hangingPunct="1">
        <a:defRPr sz="2263" kern="1200">
          <a:solidFill>
            <a:schemeClr val="tx1"/>
          </a:solidFill>
          <a:latin typeface="+mn-lt"/>
          <a:ea typeface="+mn-ea"/>
          <a:cs typeface="+mn-cs"/>
        </a:defRPr>
      </a:lvl6pPr>
      <a:lvl7pPr marL="3448225" algn="l" defTabSz="1149408" rtl="0" eaLnBrk="1" latinLnBrk="0" hangingPunct="1">
        <a:defRPr sz="2263" kern="1200">
          <a:solidFill>
            <a:schemeClr val="tx1"/>
          </a:solidFill>
          <a:latin typeface="+mn-lt"/>
          <a:ea typeface="+mn-ea"/>
          <a:cs typeface="+mn-cs"/>
        </a:defRPr>
      </a:lvl7pPr>
      <a:lvl8pPr marL="4022929" algn="l" defTabSz="1149408" rtl="0" eaLnBrk="1" latinLnBrk="0" hangingPunct="1">
        <a:defRPr sz="2263" kern="1200">
          <a:solidFill>
            <a:schemeClr val="tx1"/>
          </a:solidFill>
          <a:latin typeface="+mn-lt"/>
          <a:ea typeface="+mn-ea"/>
          <a:cs typeface="+mn-cs"/>
        </a:defRPr>
      </a:lvl8pPr>
      <a:lvl9pPr marL="4597632" algn="l" defTabSz="1149408" rtl="0" eaLnBrk="1" latinLnBrk="0" hangingPunct="1">
        <a:defRPr sz="2263"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4348">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etendering.ted.europa.eu/document/document-old-versions.html?docId=66957" TargetMode="External"/><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hyperlink" Target="https://urldefense.proofpoint.com/v2/url?u=https-3A__lnks.gd_l_eyJhbGciOiJIUzI1NiJ9.eyJidWxsZXRpbl9saW5rX2lkIjoxMDMsInVyaSI6ImJwMjpjbGljayIsImJ1bGxldGluX2lkIjoiMjAyMDAxMDcuMTUxMjE1NjEiLCJ1cmwiOiJodHRwczovL3d3dy5mY2Eub3JnLnVrL3B1YmxpY2F0aW9uL2Rpc2N1c3Npb24vZGlnaXRhbC1yZWd1bGF0b3J5LXJlcG9ydGluZy1waWxvdC1waGFzZS0yLXZpYWJpbGl0eS1hc3Nlc3NtZW50LnBkZiJ9.qt2sIKSP1d90gWftilcY2CcityiKz2zVUPX1-2D-5Fb3zUE_br_73729032350-2Dl&amp;d=DwMFAA&amp;c=4ZIZThykDLcoWk-GVjSLmy8-1Cr1I4FWIvbLFebwKgY&amp;r=-CIEY5sibcTa4zVXbDYXq7bJOT61X37u6gp3yTHXa26Jmvb37fo9MayjEhq7Ci_P&amp;m=iH6Euj-7hBJG_U1VatlXsNIavf7R24ymA3f6LYj0ZBg&amp;s=AzjAzfLdhPRLvKolB_BuuLGwk_4cs9KYJT-wn9JzI8I&amp;e=" TargetMode="Externa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hyperlink" Target="https://urldefense.proofpoint.com/v2/url?u=https-3A__lnks.gd_l_eyJhbGciOiJIUzI1NiJ9.eyJidWxsZXRpbl9saW5rX2lkIjoxMDEsInVyaSI6ImJwMjpjbGljayIsImJ1bGxldGluX2lkIjoiMjAyMDAxMDcuMTUxMjE1NjEiLCJ1cmwiOiJodHRwczovL3d3dy5mY2Eub3JnLnVrL3B1YmxpY2F0aW9ucy9jb3Jwb3JhdGUtZG9jdW1lbnRzL2RhdGEtc3RyYXRlZ3kifQ.k7lnuNk6iXuubZRuoBpmOTpQGRYUMtkvrokOV-5FmW1Mw_br_73729032350-2Dl&amp;d=DwMFAA&amp;c=4ZIZThykDLcoWk-GVjSLmy8-1Cr1I4FWIvbLFebwKgY&amp;r=-CIEY5sibcTa4zVXbDYXq7bJOT61X37u6gp3yTHXa26Jmvb37fo9MayjEhq7Ci_P&amp;m=iH6Euj-7hBJG_U1VatlXsNIavf7R24ymA3f6LYj0ZBg&amp;s=KRySSssX3qgXIFEf2NIgR4NPmRw3pB0SgnVa6IuPSgc&amp;e=" TargetMode="External"/><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26.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DRAFT%20TECHNICAL%20STANDARDS%20ON%20THE%20PROVISION%20OF%20INVESTMENT%20SERVICES%20AND%20ACTIVITIES%20IN%20THE%20UNION%20BY%20THIRD-COUNTRY%20FIRMS%20UNDER%20MIFID%20II%20AND%20MIFIR"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hyperlink" Target="mailto:Corrina.stokes@jwg-it.eu" TargetMode="External"/><Relationship Id="rId5" Type="http://schemas.openxmlformats.org/officeDocument/2006/relationships/image" Target="../media/image26.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www.linkedin.com/groups?mostPopular=&amp;gid=3133911" TargetMode="External"/><Relationship Id="rId7" Type="http://schemas.microsoft.com/office/2007/relationships/hdphoto" Target="../media/hdphoto3.wdp"/><Relationship Id="rId2" Type="http://schemas.openxmlformats.org/officeDocument/2006/relationships/image" Target="../media/image43.jpeg"/><Relationship Id="rId1" Type="http://schemas.openxmlformats.org/officeDocument/2006/relationships/slideLayout" Target="../slideLayouts/slideLayout20.xml"/><Relationship Id="rId6" Type="http://schemas.openxmlformats.org/officeDocument/2006/relationships/image" Target="../media/image45.png"/><Relationship Id="rId5" Type="http://schemas.microsoft.com/office/2007/relationships/hdphoto" Target="../media/hdphoto2.wdp"/><Relationship Id="rId10" Type="http://schemas.openxmlformats.org/officeDocument/2006/relationships/image" Target="../media/image48.jpeg"/><Relationship Id="rId4" Type="http://schemas.openxmlformats.org/officeDocument/2006/relationships/image" Target="../media/image44.png"/><Relationship Id="rId9"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15.xml"/><Relationship Id="rId6" Type="http://schemas.openxmlformats.org/officeDocument/2006/relationships/image" Target="../media/image20.jpeg"/><Relationship Id="rId11" Type="http://schemas.openxmlformats.org/officeDocument/2006/relationships/image" Target="../media/image25.jpeg"/><Relationship Id="rId5" Type="http://schemas.microsoft.com/office/2007/relationships/hdphoto" Target="../media/hdphoto1.wdp"/><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etendering.ted.europa.eu/document/document-old-versions.html?docId=6695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808" y="2110994"/>
            <a:ext cx="6071002" cy="2636012"/>
          </a:xfrm>
        </p:spPr>
        <p:txBody>
          <a:bodyPr/>
          <a:lstStyle/>
          <a:p>
            <a:pPr algn="ctr"/>
            <a:r>
              <a:rPr lang="en-GB" sz="4000">
                <a:latin typeface="Century Gothic"/>
              </a:rPr>
              <a:t>RRDS 21: </a:t>
            </a:r>
            <a:r>
              <a:rPr lang="en-GB" sz="4000" b="0">
                <a:latin typeface="Century Gothic"/>
              </a:rPr>
              <a:t>UK &amp; European Data plumbing</a:t>
            </a:r>
          </a:p>
        </p:txBody>
      </p:sp>
      <p:sp>
        <p:nvSpPr>
          <p:cNvPr id="4" name="Content Placeholder 3"/>
          <p:cNvSpPr>
            <a:spLocks noGrp="1"/>
          </p:cNvSpPr>
          <p:nvPr>
            <p:ph sz="quarter" idx="10"/>
          </p:nvPr>
        </p:nvSpPr>
        <p:spPr>
          <a:xfrm>
            <a:off x="347180" y="4983676"/>
            <a:ext cx="5652257" cy="411774"/>
          </a:xfrm>
        </p:spPr>
        <p:txBody>
          <a:bodyPr/>
          <a:lstStyle/>
          <a:p>
            <a:pPr algn="ctr"/>
            <a:r>
              <a:rPr lang="en-GB" dirty="0"/>
              <a:t>19 March 2020</a:t>
            </a:r>
          </a:p>
        </p:txBody>
      </p:sp>
    </p:spTree>
    <p:extLst>
      <p:ext uri="{BB962C8B-B14F-4D97-AF65-F5344CB8AC3E}">
        <p14:creationId xmlns:p14="http://schemas.microsoft.com/office/powerpoint/2010/main" val="125582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5D7EE-1690-43B6-9341-5CBA3E8CCAAB}"/>
              </a:ext>
            </a:extLst>
          </p:cNvPr>
          <p:cNvSpPr>
            <a:spLocks noGrp="1"/>
          </p:cNvSpPr>
          <p:nvPr>
            <p:ph idx="1"/>
          </p:nvPr>
        </p:nvSpPr>
        <p:spPr>
          <a:xfrm>
            <a:off x="537959" y="1937015"/>
            <a:ext cx="4474095" cy="3113116"/>
          </a:xfrm>
        </p:spPr>
        <p:txBody>
          <a:bodyPr>
            <a:normAutofit fontScale="77500" lnSpcReduction="20000"/>
          </a:bodyPr>
          <a:lstStyle/>
          <a:p>
            <a:r>
              <a:rPr lang="en-GB" dirty="0"/>
              <a:t>Develop a machine readable and executable reporting </a:t>
            </a:r>
            <a:r>
              <a:rPr lang="en-GB" dirty="0" err="1"/>
              <a:t>PoC</a:t>
            </a:r>
            <a:r>
              <a:rPr lang="en-GB" dirty="0"/>
              <a:t> based on the </a:t>
            </a:r>
            <a:r>
              <a:rPr lang="en-GB" b="1" dirty="0"/>
              <a:t>EMIR Refit </a:t>
            </a:r>
            <a:r>
              <a:rPr lang="en-GB" dirty="0"/>
              <a:t>transaction reporting </a:t>
            </a:r>
            <a:r>
              <a:rPr lang="en-GB" b="1" dirty="0"/>
              <a:t>ITS/RTS </a:t>
            </a:r>
            <a:r>
              <a:rPr lang="en-GB" dirty="0"/>
              <a:t>as an illustration; </a:t>
            </a:r>
          </a:p>
          <a:p>
            <a:r>
              <a:rPr lang="en-GB" dirty="0"/>
              <a:t>Assess whether MRER can lead to a more effective and efficient development of reporting requirements and consecutive steps (</a:t>
            </a:r>
            <a:r>
              <a:rPr lang="en-GB" b="1" dirty="0"/>
              <a:t>guidance and message formats</a:t>
            </a:r>
            <a:r>
              <a:rPr lang="en-GB" dirty="0"/>
              <a:t>); </a:t>
            </a:r>
          </a:p>
          <a:p>
            <a:r>
              <a:rPr lang="en-GB" dirty="0"/>
              <a:t>Assess whether MRER can contribute to more efficient supervisory reporting and </a:t>
            </a:r>
            <a:r>
              <a:rPr lang="en-GB" b="1" dirty="0"/>
              <a:t>reduce the reporting burden </a:t>
            </a:r>
            <a:r>
              <a:rPr lang="en-GB" dirty="0"/>
              <a:t>for reporting entities; </a:t>
            </a:r>
          </a:p>
          <a:p>
            <a:r>
              <a:rPr lang="en-GB" dirty="0"/>
              <a:t>Identify </a:t>
            </a:r>
            <a:r>
              <a:rPr lang="en-GB" b="1" dirty="0"/>
              <a:t>regulatory obstacles </a:t>
            </a:r>
            <a:r>
              <a:rPr lang="en-GB" dirty="0"/>
              <a:t>to the use of MRER technology-enabled innovation in the financial sector.</a:t>
            </a:r>
          </a:p>
        </p:txBody>
      </p:sp>
      <p:sp>
        <p:nvSpPr>
          <p:cNvPr id="3" name="Title 2">
            <a:extLst>
              <a:ext uri="{FF2B5EF4-FFF2-40B4-BE49-F238E27FC236}">
                <a16:creationId xmlns:a16="http://schemas.microsoft.com/office/drawing/2014/main" id="{0989F01D-7857-49C9-933A-746E808DB3DB}"/>
              </a:ext>
            </a:extLst>
          </p:cNvPr>
          <p:cNvSpPr>
            <a:spLocks noGrp="1"/>
          </p:cNvSpPr>
          <p:nvPr>
            <p:ph type="title"/>
          </p:nvPr>
        </p:nvSpPr>
        <p:spPr/>
        <p:txBody>
          <a:bodyPr/>
          <a:lstStyle/>
          <a:p>
            <a:r>
              <a:rPr lang="en-GB" dirty="0"/>
              <a:t>DG FSMA Open tenders for ESMA support due 15 April</a:t>
            </a:r>
          </a:p>
        </p:txBody>
      </p:sp>
      <p:pic>
        <p:nvPicPr>
          <p:cNvPr id="4" name="Picture 3">
            <a:extLst>
              <a:ext uri="{FF2B5EF4-FFF2-40B4-BE49-F238E27FC236}">
                <a16:creationId xmlns:a16="http://schemas.microsoft.com/office/drawing/2014/main" id="{DEAD71FA-8D7E-4DF0-8AFE-BAF611C10E2F}"/>
              </a:ext>
            </a:extLst>
          </p:cNvPr>
          <p:cNvPicPr>
            <a:picLocks noChangeAspect="1"/>
          </p:cNvPicPr>
          <p:nvPr/>
        </p:nvPicPr>
        <p:blipFill>
          <a:blip r:embed="rId2"/>
          <a:stretch>
            <a:fillRect/>
          </a:stretch>
        </p:blipFill>
        <p:spPr>
          <a:xfrm>
            <a:off x="352425" y="908316"/>
            <a:ext cx="1371600" cy="1028700"/>
          </a:xfrm>
          <a:prstGeom prst="rect">
            <a:avLst/>
          </a:prstGeom>
        </p:spPr>
      </p:pic>
      <p:sp>
        <p:nvSpPr>
          <p:cNvPr id="5" name="Rectangle 4">
            <a:extLst>
              <a:ext uri="{FF2B5EF4-FFF2-40B4-BE49-F238E27FC236}">
                <a16:creationId xmlns:a16="http://schemas.microsoft.com/office/drawing/2014/main" id="{18CA8FB8-0F6E-4464-A19B-E5C2E877E328}"/>
              </a:ext>
            </a:extLst>
          </p:cNvPr>
          <p:cNvSpPr/>
          <p:nvPr/>
        </p:nvSpPr>
        <p:spPr>
          <a:xfrm>
            <a:off x="1725928" y="1099500"/>
            <a:ext cx="6096000" cy="646331"/>
          </a:xfrm>
          <a:prstGeom prst="rect">
            <a:avLst/>
          </a:prstGeom>
        </p:spPr>
        <p:txBody>
          <a:bodyPr>
            <a:spAutoFit/>
          </a:bodyPr>
          <a:lstStyle/>
          <a:p>
            <a:pPr algn="ctr"/>
            <a:r>
              <a:rPr lang="en-GB" dirty="0">
                <a:solidFill>
                  <a:srgbClr val="002060"/>
                </a:solidFill>
              </a:rPr>
              <a:t>Machine Readable and Executable Reporting Requirements - Proof of Concept (</a:t>
            </a:r>
            <a:r>
              <a:rPr lang="en-GB" dirty="0" err="1">
                <a:solidFill>
                  <a:srgbClr val="002060"/>
                </a:solidFill>
              </a:rPr>
              <a:t>PoC</a:t>
            </a:r>
            <a:r>
              <a:rPr lang="en-GB" dirty="0">
                <a:solidFill>
                  <a:srgbClr val="002060"/>
                </a:solidFill>
              </a:rPr>
              <a:t>) </a:t>
            </a:r>
            <a:r>
              <a:rPr lang="en-GB" dirty="0">
                <a:solidFill>
                  <a:srgbClr val="002060"/>
                </a:solidFill>
                <a:hlinkClick r:id="rId3"/>
              </a:rPr>
              <a:t>Tender</a:t>
            </a:r>
            <a:endParaRPr lang="en-GB" dirty="0">
              <a:solidFill>
                <a:srgbClr val="002060"/>
              </a:solidFill>
            </a:endParaRPr>
          </a:p>
        </p:txBody>
      </p:sp>
      <p:sp>
        <p:nvSpPr>
          <p:cNvPr id="6" name="Content Placeholder 1">
            <a:extLst>
              <a:ext uri="{FF2B5EF4-FFF2-40B4-BE49-F238E27FC236}">
                <a16:creationId xmlns:a16="http://schemas.microsoft.com/office/drawing/2014/main" id="{58AC6263-6DE9-43FD-8057-330B070F31A0}"/>
              </a:ext>
            </a:extLst>
          </p:cNvPr>
          <p:cNvSpPr txBox="1">
            <a:spLocks/>
          </p:cNvSpPr>
          <p:nvPr/>
        </p:nvSpPr>
        <p:spPr>
          <a:xfrm>
            <a:off x="5324475" y="1745831"/>
            <a:ext cx="6567691" cy="35294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000" dirty="0"/>
              <a:t>Select an existing </a:t>
            </a:r>
            <a:r>
              <a:rPr lang="en-GB" sz="1000" b="1" dirty="0"/>
              <a:t>data model </a:t>
            </a:r>
            <a:r>
              <a:rPr lang="en-GB" sz="1000" dirty="0"/>
              <a:t>or extend or design a new data model rich enough to cover the transactions and life-cycle events covered by the reporting requirements. </a:t>
            </a:r>
          </a:p>
          <a:p>
            <a:pPr marL="342900" indent="-342900">
              <a:buFont typeface="+mj-lt"/>
              <a:buAutoNum type="arabicPeriod"/>
            </a:pPr>
            <a:r>
              <a:rPr lang="en-GB" sz="1000" dirty="0"/>
              <a:t>Select an existing </a:t>
            </a:r>
            <a:r>
              <a:rPr lang="en-GB" sz="1000" b="1" dirty="0"/>
              <a:t>machine interpretable language </a:t>
            </a:r>
            <a:r>
              <a:rPr lang="en-GB" sz="1000" dirty="0"/>
              <a:t>(DAML, Rosetta...) or extend or design a machine interpretable language to express the relevant reporting requirements in a technology agnostic way</a:t>
            </a:r>
          </a:p>
          <a:p>
            <a:pPr marL="342900" indent="-342900">
              <a:buFont typeface="+mj-lt"/>
              <a:buAutoNum type="arabicPeriod"/>
            </a:pPr>
            <a:r>
              <a:rPr lang="en-GB" sz="1000" b="1" dirty="0"/>
              <a:t>Express the reporting requirements from EMIR Refit </a:t>
            </a:r>
            <a:r>
              <a:rPr lang="en-GB" sz="1000" dirty="0"/>
              <a:t>using the language from task 2 and the data model resulting from task 1 in a machine readable and executable form and in a way that facilitates human readability, maintainability and verification</a:t>
            </a:r>
          </a:p>
          <a:p>
            <a:pPr marL="342900" indent="-342900">
              <a:buFont typeface="+mj-lt"/>
              <a:buAutoNum type="arabicPeriod"/>
            </a:pPr>
            <a:r>
              <a:rPr lang="en-GB" sz="1000" dirty="0"/>
              <a:t>Develop a </a:t>
            </a:r>
            <a:r>
              <a:rPr lang="en-GB" sz="1000" b="1" dirty="0"/>
              <a:t>testing environment </a:t>
            </a:r>
            <a:r>
              <a:rPr lang="en-GB" sz="1000" dirty="0"/>
              <a:t>where reporting entities and the Contracting Authority could upload data expressed in the data model from task 1 and test MRER on this data to produce reports compliant with the supervisory data models and formats, and validate and inspect these supervisory reports</a:t>
            </a:r>
          </a:p>
          <a:p>
            <a:pPr marL="342900" indent="-342900">
              <a:buFont typeface="+mj-lt"/>
              <a:buAutoNum type="arabicPeriod"/>
            </a:pPr>
            <a:r>
              <a:rPr lang="en-GB" sz="1000" dirty="0"/>
              <a:t>A group of at least </a:t>
            </a:r>
            <a:r>
              <a:rPr lang="en-GB" sz="1000" b="1" dirty="0"/>
              <a:t>five representative reporting entities </a:t>
            </a:r>
            <a:r>
              <a:rPr lang="en-GB" sz="1000" dirty="0"/>
              <a:t>(financial companies, nonfinancial companies, central counterparties and trade repositories) will be selected by the Contracting Authority to test the testing environment. </a:t>
            </a:r>
          </a:p>
          <a:p>
            <a:pPr marL="342900" indent="-342900">
              <a:buFont typeface="+mj-lt"/>
              <a:buAutoNum type="arabicPeriod"/>
            </a:pPr>
            <a:r>
              <a:rPr lang="en-GB" sz="1000" dirty="0"/>
              <a:t>Document the complete </a:t>
            </a:r>
            <a:r>
              <a:rPr lang="en-GB" sz="1000" b="1" dirty="0"/>
              <a:t>end-to-end workflow </a:t>
            </a:r>
            <a:r>
              <a:rPr lang="en-GB" sz="1000" dirty="0"/>
              <a:t>to understand the requirements from the different stakeholders (legislators, supervisors, industry participants, etc.). </a:t>
            </a:r>
          </a:p>
          <a:p>
            <a:pPr marL="342900" indent="-342900">
              <a:buFont typeface="+mj-lt"/>
              <a:buAutoNum type="arabicPeriod"/>
            </a:pPr>
            <a:r>
              <a:rPr lang="en-GB" sz="1000" dirty="0"/>
              <a:t>Propose an </a:t>
            </a:r>
            <a:r>
              <a:rPr lang="en-GB" sz="1000" b="1" dirty="0"/>
              <a:t>optimal architecture</a:t>
            </a:r>
            <a:r>
              <a:rPr lang="en-GB" sz="1000" dirty="0"/>
              <a:t> for a MRER solution that could be used in production by all stakeholders</a:t>
            </a:r>
          </a:p>
          <a:p>
            <a:pPr marL="342900" indent="-342900">
              <a:buFont typeface="+mj-lt"/>
              <a:buAutoNum type="arabicPeriod"/>
            </a:pPr>
            <a:endParaRPr lang="en-GB" sz="1000" dirty="0"/>
          </a:p>
          <a:p>
            <a:pPr marL="342900" indent="-342900">
              <a:buFont typeface="+mj-lt"/>
              <a:buAutoNum type="arabicPeriod"/>
            </a:pPr>
            <a:endParaRPr lang="en-GB" sz="1000" dirty="0"/>
          </a:p>
          <a:p>
            <a:pPr marL="342900" indent="-342900">
              <a:buFont typeface="+mj-lt"/>
              <a:buAutoNum type="arabicPeriod"/>
            </a:pPr>
            <a:endParaRPr lang="en-GB" sz="1000" dirty="0"/>
          </a:p>
        </p:txBody>
      </p:sp>
      <p:pic>
        <p:nvPicPr>
          <p:cNvPr id="7" name="Picture 6">
            <a:extLst>
              <a:ext uri="{FF2B5EF4-FFF2-40B4-BE49-F238E27FC236}">
                <a16:creationId xmlns:a16="http://schemas.microsoft.com/office/drawing/2014/main" id="{615BF1B5-38D6-4A05-B748-AD9C42A28B15}"/>
              </a:ext>
            </a:extLst>
          </p:cNvPr>
          <p:cNvPicPr>
            <a:picLocks noChangeAspect="1"/>
          </p:cNvPicPr>
          <p:nvPr/>
        </p:nvPicPr>
        <p:blipFill>
          <a:blip r:embed="rId4"/>
          <a:stretch>
            <a:fillRect/>
          </a:stretch>
        </p:blipFill>
        <p:spPr>
          <a:xfrm>
            <a:off x="3421580" y="5241315"/>
            <a:ext cx="5186740" cy="1439193"/>
          </a:xfrm>
          <a:prstGeom prst="rect">
            <a:avLst/>
          </a:prstGeom>
        </p:spPr>
      </p:pic>
    </p:spTree>
    <p:extLst>
      <p:ext uri="{BB962C8B-B14F-4D97-AF65-F5344CB8AC3E}">
        <p14:creationId xmlns:p14="http://schemas.microsoft.com/office/powerpoint/2010/main" val="176294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004">
            <a:extLst>
              <a:ext uri="{FF2B5EF4-FFF2-40B4-BE49-F238E27FC236}">
                <a16:creationId xmlns:a16="http://schemas.microsoft.com/office/drawing/2014/main" id="{F02E1D8B-DFBD-4154-A2B9-EAA59CF2A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5" y="1209964"/>
            <a:ext cx="5752561" cy="538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7BA87DF-2933-46E5-9F73-41C614E64FDE}"/>
              </a:ext>
            </a:extLst>
          </p:cNvPr>
          <p:cNvPicPr>
            <a:picLocks noChangeAspect="1"/>
          </p:cNvPicPr>
          <p:nvPr/>
        </p:nvPicPr>
        <p:blipFill>
          <a:blip r:embed="rId3"/>
          <a:stretch>
            <a:fillRect/>
          </a:stretch>
        </p:blipFill>
        <p:spPr>
          <a:xfrm>
            <a:off x="0" y="784168"/>
            <a:ext cx="1302327" cy="1753133"/>
          </a:xfrm>
          <a:prstGeom prst="rect">
            <a:avLst/>
          </a:prstGeom>
        </p:spPr>
      </p:pic>
      <p:sp>
        <p:nvSpPr>
          <p:cNvPr id="3" name="Title 2">
            <a:extLst>
              <a:ext uri="{FF2B5EF4-FFF2-40B4-BE49-F238E27FC236}">
                <a16:creationId xmlns:a16="http://schemas.microsoft.com/office/drawing/2014/main" id="{8A3BE4F8-72C5-45AD-8963-0508D71AFF3F}"/>
              </a:ext>
            </a:extLst>
          </p:cNvPr>
          <p:cNvSpPr>
            <a:spLocks noGrp="1"/>
          </p:cNvSpPr>
          <p:nvPr>
            <p:ph type="title"/>
          </p:nvPr>
        </p:nvSpPr>
        <p:spPr/>
        <p:txBody>
          <a:bodyPr/>
          <a:lstStyle/>
          <a:p>
            <a:r>
              <a:rPr lang="en-GB"/>
              <a:t>An aligned DRR vision? </a:t>
            </a:r>
          </a:p>
        </p:txBody>
      </p:sp>
      <p:pic>
        <p:nvPicPr>
          <p:cNvPr id="3075" name="Picture 4" descr="image006">
            <a:extLst>
              <a:ext uri="{FF2B5EF4-FFF2-40B4-BE49-F238E27FC236}">
                <a16:creationId xmlns:a16="http://schemas.microsoft.com/office/drawing/2014/main" id="{32497108-CA41-4A41-A950-C5DD2803E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146" y="1607128"/>
            <a:ext cx="6055214" cy="483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0C88132-C21E-47C0-A309-94628FF00D9A}"/>
              </a:ext>
            </a:extLst>
          </p:cNvPr>
          <p:cNvSpPr/>
          <p:nvPr/>
        </p:nvSpPr>
        <p:spPr>
          <a:xfrm>
            <a:off x="4941455" y="977659"/>
            <a:ext cx="6779490" cy="430887"/>
          </a:xfrm>
          <a:prstGeom prst="rect">
            <a:avLst/>
          </a:prstGeom>
          <a:solidFill>
            <a:schemeClr val="accent4">
              <a:lumMod val="40000"/>
              <a:lumOff val="60000"/>
            </a:schemeClr>
          </a:solidFill>
        </p:spPr>
        <p:txBody>
          <a:bodyPr wrap="square">
            <a:spAutoFit/>
          </a:bodyPr>
          <a:lstStyle/>
          <a:p>
            <a:r>
              <a:rPr lang="en-GB" sz="1100">
                <a:solidFill>
                  <a:srgbClr val="000000"/>
                </a:solidFill>
                <a:latin typeface="Verdana" panose="020B0604030504040204" pitchFamily="34" charset="0"/>
                <a:ea typeface="Calibri" panose="020F0502020204030204" pitchFamily="34" charset="0"/>
                <a:cs typeface="Calibri" panose="020F0502020204030204" pitchFamily="34" charset="0"/>
              </a:rPr>
              <a:t>FCA, the Bank of England and seven regulated firms have jointly published a </a:t>
            </a:r>
            <a:r>
              <a:rPr lang="en-GB" sz="1100" u="sng">
                <a:solidFill>
                  <a:srgbClr val="0000EE"/>
                </a:solidFill>
                <a:latin typeface="Verdana" panose="020B0604030504040204" pitchFamily="34" charset="0"/>
                <a:ea typeface="Calibri" panose="020F0502020204030204" pitchFamily="34" charset="0"/>
                <a:cs typeface="Calibri" panose="020F0502020204030204" pitchFamily="34" charset="0"/>
                <a:hlinkClick r:id="rId5"/>
              </a:rPr>
              <a:t>Viability Assessment</a:t>
            </a:r>
            <a:r>
              <a:rPr lang="en-GB" sz="1100">
                <a:solidFill>
                  <a:srgbClr val="000000"/>
                </a:solidFill>
                <a:latin typeface="Verdana" panose="020B0604030504040204" pitchFamily="34" charset="0"/>
                <a:ea typeface="Calibri" panose="020F0502020204030204" pitchFamily="34" charset="0"/>
                <a:cs typeface="Calibri" panose="020F0502020204030204" pitchFamily="34" charset="0"/>
              </a:rPr>
              <a:t> report on the latest Digital Regulatory Reporting (DRR) pilot</a:t>
            </a:r>
            <a:endParaRPr lang="en-GB" sz="1100"/>
          </a:p>
        </p:txBody>
      </p:sp>
      <p:pic>
        <p:nvPicPr>
          <p:cNvPr id="7" name="Picture 6">
            <a:extLst>
              <a:ext uri="{FF2B5EF4-FFF2-40B4-BE49-F238E27FC236}">
                <a16:creationId xmlns:a16="http://schemas.microsoft.com/office/drawing/2014/main" id="{25530C5B-9D4A-45D3-A024-D97FB810201B}"/>
              </a:ext>
            </a:extLst>
          </p:cNvPr>
          <p:cNvPicPr>
            <a:picLocks noChangeAspect="1"/>
          </p:cNvPicPr>
          <p:nvPr/>
        </p:nvPicPr>
        <p:blipFill>
          <a:blip r:embed="rId6"/>
          <a:stretch>
            <a:fillRect/>
          </a:stretch>
        </p:blipFill>
        <p:spPr>
          <a:xfrm>
            <a:off x="3707149" y="784169"/>
            <a:ext cx="1245570" cy="1753132"/>
          </a:xfrm>
          <a:prstGeom prst="rect">
            <a:avLst/>
          </a:prstGeom>
        </p:spPr>
      </p:pic>
    </p:spTree>
    <p:extLst>
      <p:ext uri="{BB962C8B-B14F-4D97-AF65-F5344CB8AC3E}">
        <p14:creationId xmlns:p14="http://schemas.microsoft.com/office/powerpoint/2010/main" val="32834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2CC51-FB72-437D-A45F-D4D160CA8F57}"/>
              </a:ext>
            </a:extLst>
          </p:cNvPr>
          <p:cNvSpPr>
            <a:spLocks noGrp="1"/>
          </p:cNvSpPr>
          <p:nvPr>
            <p:ph type="title"/>
          </p:nvPr>
        </p:nvSpPr>
        <p:spPr/>
        <p:txBody>
          <a:bodyPr/>
          <a:lstStyle/>
          <a:p>
            <a:r>
              <a:rPr lang="en-GB"/>
              <a:t>Refreshed FCA data strategy</a:t>
            </a:r>
          </a:p>
        </p:txBody>
      </p:sp>
      <p:pic>
        <p:nvPicPr>
          <p:cNvPr id="1026" name="Picture 1" descr="image003">
            <a:extLst>
              <a:ext uri="{FF2B5EF4-FFF2-40B4-BE49-F238E27FC236}">
                <a16:creationId xmlns:a16="http://schemas.microsoft.com/office/drawing/2014/main" id="{A539B0AB-4F00-4DF8-A93E-2B8C71582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2" y="1524000"/>
            <a:ext cx="72294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6C6B3D3A-CA6A-4C21-8572-84FFB8ADEEFC}"/>
              </a:ext>
            </a:extLst>
          </p:cNvPr>
          <p:cNvSpPr>
            <a:spLocks noGrp="1"/>
          </p:cNvSpPr>
          <p:nvPr>
            <p:ph idx="1"/>
          </p:nvPr>
        </p:nvSpPr>
        <p:spPr>
          <a:xfrm>
            <a:off x="764771" y="840065"/>
            <a:ext cx="10337338" cy="683935"/>
          </a:xfrm>
        </p:spPr>
        <p:txBody>
          <a:bodyPr/>
          <a:lstStyle/>
          <a:p>
            <a:pPr marL="0" indent="0">
              <a:buNone/>
            </a:pPr>
            <a:r>
              <a:rPr lang="en-GB"/>
              <a:t>The FCA’s refreshed </a:t>
            </a:r>
            <a:r>
              <a:rPr lang="en-GB" u="sng">
                <a:hlinkClick r:id="rId3"/>
              </a:rPr>
              <a:t>Data Strategy</a:t>
            </a:r>
            <a:r>
              <a:rPr lang="en-GB"/>
              <a:t> sets out a </a:t>
            </a:r>
            <a:r>
              <a:rPr lang="en-GB" b="1"/>
              <a:t>transformation plan </a:t>
            </a:r>
            <a:r>
              <a:rPr lang="en-GB"/>
              <a:t>to become a </a:t>
            </a:r>
            <a:r>
              <a:rPr lang="en-GB" b="1"/>
              <a:t>highly data-driven regulator</a:t>
            </a:r>
            <a:r>
              <a:rPr lang="en-GB"/>
              <a:t>. </a:t>
            </a:r>
          </a:p>
        </p:txBody>
      </p:sp>
      <p:sp>
        <p:nvSpPr>
          <p:cNvPr id="8" name="Content Placeholder 5">
            <a:extLst>
              <a:ext uri="{FF2B5EF4-FFF2-40B4-BE49-F238E27FC236}">
                <a16:creationId xmlns:a16="http://schemas.microsoft.com/office/drawing/2014/main" id="{FBEA7981-06F1-459F-B34F-D1C50C13554F}"/>
              </a:ext>
            </a:extLst>
          </p:cNvPr>
          <p:cNvSpPr txBox="1">
            <a:spLocks/>
          </p:cNvSpPr>
          <p:nvPr/>
        </p:nvSpPr>
        <p:spPr>
          <a:xfrm>
            <a:off x="764771" y="4807083"/>
            <a:ext cx="4481484" cy="185233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We will have the ability to </a:t>
            </a:r>
            <a:r>
              <a:rPr lang="en-GB" b="1"/>
              <a:t>simulate policy outcomes </a:t>
            </a:r>
            <a:r>
              <a:rPr lang="en-GB"/>
              <a:t>using automation and analysis to improve the way we regulate.</a:t>
            </a:r>
          </a:p>
          <a:p>
            <a:r>
              <a:rPr lang="en-GB"/>
              <a:t>We improve our regulatory activities by using </a:t>
            </a:r>
            <a:r>
              <a:rPr lang="en-GB" b="1"/>
              <a:t>advanced data analysis </a:t>
            </a:r>
            <a:r>
              <a:rPr lang="en-GB"/>
              <a:t>techniques to identify where we need to intervene.</a:t>
            </a:r>
          </a:p>
          <a:p>
            <a:r>
              <a:rPr lang="en-GB"/>
              <a:t>We will </a:t>
            </a:r>
            <a:r>
              <a:rPr lang="en-GB" b="1"/>
              <a:t>publish FCA data to allow firms to simulate </a:t>
            </a:r>
            <a:r>
              <a:rPr lang="en-GB"/>
              <a:t>and test new products and business models.</a:t>
            </a:r>
          </a:p>
          <a:p>
            <a:r>
              <a:rPr lang="en-GB"/>
              <a:t>We will </a:t>
            </a:r>
            <a:r>
              <a:rPr lang="en-GB" b="1"/>
              <a:t>improve our active scanning </a:t>
            </a:r>
            <a:r>
              <a:rPr lang="en-GB"/>
              <a:t>of regulated firms and market infrastructure.</a:t>
            </a:r>
          </a:p>
          <a:p>
            <a:r>
              <a:rPr lang="en-GB"/>
              <a:t>We will be able to use </a:t>
            </a:r>
            <a:r>
              <a:rPr lang="en-GB" b="1"/>
              <a:t>predictive models </a:t>
            </a:r>
            <a:r>
              <a:rPr lang="en-GB"/>
              <a:t>of harm, supporting the efficient allocation of our resources and effort</a:t>
            </a:r>
          </a:p>
        </p:txBody>
      </p:sp>
      <p:sp>
        <p:nvSpPr>
          <p:cNvPr id="7" name="Rectangle 6">
            <a:extLst>
              <a:ext uri="{FF2B5EF4-FFF2-40B4-BE49-F238E27FC236}">
                <a16:creationId xmlns:a16="http://schemas.microsoft.com/office/drawing/2014/main" id="{E492A4C5-43B6-423F-9951-56461AF7F3FD}"/>
              </a:ext>
            </a:extLst>
          </p:cNvPr>
          <p:cNvSpPr/>
          <p:nvPr/>
        </p:nvSpPr>
        <p:spPr>
          <a:xfrm>
            <a:off x="665018" y="4428569"/>
            <a:ext cx="4867563" cy="307777"/>
          </a:xfrm>
          <a:prstGeom prst="rect">
            <a:avLst/>
          </a:prstGeom>
        </p:spPr>
        <p:txBody>
          <a:bodyPr wrap="square">
            <a:spAutoFit/>
          </a:bodyPr>
          <a:lstStyle/>
          <a:p>
            <a:r>
              <a:rPr lang="en-GB" sz="1400" b="1">
                <a:solidFill>
                  <a:srgbClr val="053657"/>
                </a:solidFill>
              </a:rPr>
              <a:t>Deepen our understanding of markets and consumers</a:t>
            </a:r>
          </a:p>
        </p:txBody>
      </p:sp>
      <p:sp>
        <p:nvSpPr>
          <p:cNvPr id="10" name="Rectangle 9">
            <a:extLst>
              <a:ext uri="{FF2B5EF4-FFF2-40B4-BE49-F238E27FC236}">
                <a16:creationId xmlns:a16="http://schemas.microsoft.com/office/drawing/2014/main" id="{8D2F8593-AD9B-4DFF-B320-4B27421CF66E}"/>
              </a:ext>
            </a:extLst>
          </p:cNvPr>
          <p:cNvSpPr/>
          <p:nvPr/>
        </p:nvSpPr>
        <p:spPr>
          <a:xfrm>
            <a:off x="6008255" y="4448262"/>
            <a:ext cx="5418974" cy="307777"/>
          </a:xfrm>
          <a:prstGeom prst="rect">
            <a:avLst/>
          </a:prstGeom>
        </p:spPr>
        <p:txBody>
          <a:bodyPr wrap="square">
            <a:spAutoFit/>
          </a:bodyPr>
          <a:lstStyle/>
          <a:p>
            <a:r>
              <a:rPr lang="en-GB" sz="1400" b="1">
                <a:solidFill>
                  <a:srgbClr val="053657"/>
                </a:solidFill>
              </a:rPr>
              <a:t>Swiftly identify, connect and react to firm and market issues</a:t>
            </a:r>
          </a:p>
        </p:txBody>
      </p:sp>
      <p:sp>
        <p:nvSpPr>
          <p:cNvPr id="11" name="Content Placeholder 5">
            <a:extLst>
              <a:ext uri="{FF2B5EF4-FFF2-40B4-BE49-F238E27FC236}">
                <a16:creationId xmlns:a16="http://schemas.microsoft.com/office/drawing/2014/main" id="{51ECC584-5A4D-41E5-863A-69BB546F5998}"/>
              </a:ext>
            </a:extLst>
          </p:cNvPr>
          <p:cNvSpPr txBox="1">
            <a:spLocks/>
          </p:cNvSpPr>
          <p:nvPr/>
        </p:nvSpPr>
        <p:spPr>
          <a:xfrm>
            <a:off x="6200371" y="4764831"/>
            <a:ext cx="4481484" cy="185233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We will carry out </a:t>
            </a:r>
            <a:r>
              <a:rPr lang="en-GB" b="1"/>
              <a:t>better monitoring </a:t>
            </a:r>
            <a:r>
              <a:rPr lang="en-GB"/>
              <a:t>of harm, improving our analysis and data sources to detect and prevent misconduct.</a:t>
            </a:r>
          </a:p>
          <a:p>
            <a:r>
              <a:rPr lang="en-GB"/>
              <a:t>Our </a:t>
            </a:r>
            <a:r>
              <a:rPr lang="en-GB" b="1"/>
              <a:t>Digital Regulatory Reporting </a:t>
            </a:r>
            <a:r>
              <a:rPr lang="en-GB"/>
              <a:t>allows firms to automatically supply data, reducing the cost of collection and improving data quality. </a:t>
            </a:r>
            <a:r>
              <a:rPr lang="en-GB" u="sng"/>
              <a:t>Reducing the burden </a:t>
            </a:r>
            <a:r>
              <a:rPr lang="en-GB"/>
              <a:t>of data supply in the industry.</a:t>
            </a:r>
          </a:p>
          <a:p>
            <a:r>
              <a:rPr lang="en-GB"/>
              <a:t>Our use of data analytics will proactively identify harm in the market, and we will use </a:t>
            </a:r>
            <a:r>
              <a:rPr lang="en-GB" b="1"/>
              <a:t>automation to act more quickly</a:t>
            </a:r>
            <a:r>
              <a:rPr lang="en-GB"/>
              <a:t>.</a:t>
            </a:r>
          </a:p>
          <a:p>
            <a:r>
              <a:rPr lang="en-GB"/>
              <a:t>We will automate </a:t>
            </a:r>
            <a:r>
              <a:rPr lang="en-GB" b="1"/>
              <a:t>repeatable manual processes</a:t>
            </a:r>
          </a:p>
        </p:txBody>
      </p:sp>
      <p:cxnSp>
        <p:nvCxnSpPr>
          <p:cNvPr id="12" name="Straight Connector 11">
            <a:extLst>
              <a:ext uri="{FF2B5EF4-FFF2-40B4-BE49-F238E27FC236}">
                <a16:creationId xmlns:a16="http://schemas.microsoft.com/office/drawing/2014/main" id="{A5D5FE7F-2D46-4031-AC03-6E92544FB6ED}"/>
              </a:ext>
            </a:extLst>
          </p:cNvPr>
          <p:cNvCxnSpPr/>
          <p:nvPr/>
        </p:nvCxnSpPr>
        <p:spPr>
          <a:xfrm flipV="1">
            <a:off x="526473" y="4210050"/>
            <a:ext cx="3629891" cy="238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82289C-E0F2-4307-8860-357D07996EF6}"/>
              </a:ext>
            </a:extLst>
          </p:cNvPr>
          <p:cNvCxnSpPr>
            <a:cxnSpLocks/>
          </p:cNvCxnSpPr>
          <p:nvPr/>
        </p:nvCxnSpPr>
        <p:spPr>
          <a:xfrm flipV="1">
            <a:off x="5933440" y="4210050"/>
            <a:ext cx="0" cy="442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5C8324-79F6-4D03-9799-B8546947AD8E}"/>
              </a:ext>
            </a:extLst>
          </p:cNvPr>
          <p:cNvCxnSpPr>
            <a:cxnSpLocks/>
          </p:cNvCxnSpPr>
          <p:nvPr/>
        </p:nvCxnSpPr>
        <p:spPr>
          <a:xfrm flipH="1" flipV="1">
            <a:off x="7673570" y="4197149"/>
            <a:ext cx="3567085" cy="319433"/>
          </a:xfrm>
          <a:prstGeom prst="line">
            <a:avLst/>
          </a:prstGeom>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B3D1EC1B-1F44-4144-9636-FB31745BFF0A}"/>
              </a:ext>
            </a:extLst>
          </p:cNvPr>
          <p:cNvSpPr/>
          <p:nvPr/>
        </p:nvSpPr>
        <p:spPr>
          <a:xfrm>
            <a:off x="5791200" y="5052291"/>
            <a:ext cx="5418971" cy="96564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E9141E-3A52-48A3-9A47-BA9A1DCEA301}"/>
              </a:ext>
            </a:extLst>
          </p:cNvPr>
          <p:cNvSpPr>
            <a:spLocks noGrp="1"/>
          </p:cNvSpPr>
          <p:nvPr>
            <p:ph idx="1"/>
          </p:nvPr>
        </p:nvSpPr>
        <p:spPr>
          <a:xfrm>
            <a:off x="182880" y="1311566"/>
            <a:ext cx="11313795" cy="5187744"/>
          </a:xfrm>
        </p:spPr>
        <p:txBody>
          <a:bodyPr/>
          <a:lstStyle/>
          <a:p>
            <a:r>
              <a:rPr lang="en-GB" dirty="0"/>
              <a:t>16:00 Introductions</a:t>
            </a:r>
          </a:p>
          <a:p>
            <a:r>
              <a:rPr lang="en-GB" dirty="0"/>
              <a:t>16:10 Recap JWG data and reporting research</a:t>
            </a:r>
          </a:p>
          <a:p>
            <a:r>
              <a:rPr lang="en-GB" dirty="0"/>
              <a:t>16:30 ‘end to end’ vision polling </a:t>
            </a:r>
          </a:p>
          <a:p>
            <a:r>
              <a:rPr lang="en-GB" dirty="0"/>
              <a:t>16:45 Key issues, priorities and milestones</a:t>
            </a:r>
          </a:p>
          <a:p>
            <a:r>
              <a:rPr lang="en-GB" dirty="0"/>
              <a:t>17:00 Key take </a:t>
            </a:r>
            <a:r>
              <a:rPr lang="en-GB" dirty="0" err="1"/>
              <a:t>aways</a:t>
            </a:r>
            <a:r>
              <a:rPr lang="en-GB" dirty="0"/>
              <a:t> and next steps</a:t>
            </a:r>
          </a:p>
          <a:p>
            <a:r>
              <a:rPr lang="en-GB" dirty="0"/>
              <a:t>17:30 End</a:t>
            </a:r>
          </a:p>
        </p:txBody>
      </p:sp>
      <p:sp>
        <p:nvSpPr>
          <p:cNvPr id="5" name="Title 4">
            <a:extLst>
              <a:ext uri="{FF2B5EF4-FFF2-40B4-BE49-F238E27FC236}">
                <a16:creationId xmlns:a16="http://schemas.microsoft.com/office/drawing/2014/main" id="{96CF127C-8EDD-40DA-BF95-3611D45C8F24}"/>
              </a:ext>
            </a:extLst>
          </p:cNvPr>
          <p:cNvSpPr>
            <a:spLocks noGrp="1"/>
          </p:cNvSpPr>
          <p:nvPr>
            <p:ph type="title"/>
          </p:nvPr>
        </p:nvSpPr>
        <p:spPr/>
        <p:txBody>
          <a:bodyPr/>
          <a:lstStyle/>
          <a:p>
            <a:r>
              <a:rPr lang="en-GB"/>
              <a:t>Agenda</a:t>
            </a:r>
          </a:p>
        </p:txBody>
      </p:sp>
      <p:sp>
        <p:nvSpPr>
          <p:cNvPr id="7" name="Rectangle 6">
            <a:extLst>
              <a:ext uri="{FF2B5EF4-FFF2-40B4-BE49-F238E27FC236}">
                <a16:creationId xmlns:a16="http://schemas.microsoft.com/office/drawing/2014/main" id="{249F4C8C-1FF2-4293-A85F-9D2EEF5D7553}"/>
              </a:ext>
            </a:extLst>
          </p:cNvPr>
          <p:cNvSpPr/>
          <p:nvPr/>
        </p:nvSpPr>
        <p:spPr>
          <a:xfrm>
            <a:off x="182880" y="2094270"/>
            <a:ext cx="9658349" cy="737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1FC6042-D00A-4329-B045-E0B64B8B9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Tree>
    <p:extLst>
      <p:ext uri="{BB962C8B-B14F-4D97-AF65-F5344CB8AC3E}">
        <p14:creationId xmlns:p14="http://schemas.microsoft.com/office/powerpoint/2010/main" val="237999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AADD942-ED4A-4832-965F-A8A985E3F863}"/>
              </a:ext>
            </a:extLst>
          </p:cNvPr>
          <p:cNvGrpSpPr/>
          <p:nvPr/>
        </p:nvGrpSpPr>
        <p:grpSpPr>
          <a:xfrm>
            <a:off x="917050" y="1243474"/>
            <a:ext cx="5977115" cy="4051509"/>
            <a:chOff x="917050" y="1243474"/>
            <a:chExt cx="5977115" cy="4051509"/>
          </a:xfrm>
        </p:grpSpPr>
        <p:sp>
          <p:nvSpPr>
            <p:cNvPr id="35" name="Rectangle 34">
              <a:extLst>
                <a:ext uri="{FF2B5EF4-FFF2-40B4-BE49-F238E27FC236}">
                  <a16:creationId xmlns:a16="http://schemas.microsoft.com/office/drawing/2014/main" id="{B84CBBDE-0495-40F0-8894-8108F843242F}"/>
                </a:ext>
              </a:extLst>
            </p:cNvPr>
            <p:cNvSpPr/>
            <p:nvPr/>
          </p:nvSpPr>
          <p:spPr>
            <a:xfrm>
              <a:off x="4389619" y="1243474"/>
              <a:ext cx="2504546" cy="4051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EB22AFF-3CB8-4FD5-A280-AD2E936BF366}"/>
                </a:ext>
              </a:extLst>
            </p:cNvPr>
            <p:cNvSpPr/>
            <p:nvPr/>
          </p:nvSpPr>
          <p:spPr>
            <a:xfrm>
              <a:off x="917050" y="1243474"/>
              <a:ext cx="3462713" cy="4051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B8F3485C-C6C6-4951-B792-CC6FFBD67BE1}"/>
                </a:ext>
              </a:extLst>
            </p:cNvPr>
            <p:cNvGrpSpPr/>
            <p:nvPr/>
          </p:nvGrpSpPr>
          <p:grpSpPr>
            <a:xfrm>
              <a:off x="1404678" y="1563017"/>
              <a:ext cx="5454872" cy="623888"/>
              <a:chOff x="1404678" y="1563017"/>
              <a:chExt cx="5454872" cy="623888"/>
            </a:xfrm>
          </p:grpSpPr>
          <p:sp>
            <p:nvSpPr>
              <p:cNvPr id="4" name="Rectangle 3">
                <a:extLst>
                  <a:ext uri="{FF2B5EF4-FFF2-40B4-BE49-F238E27FC236}">
                    <a16:creationId xmlns:a16="http://schemas.microsoft.com/office/drawing/2014/main" id="{FF6131B3-1212-4735-B963-003B77CD6A6C}"/>
                  </a:ext>
                </a:extLst>
              </p:cNvPr>
              <p:cNvSpPr/>
              <p:nvPr/>
            </p:nvSpPr>
            <p:spPr>
              <a:xfrm>
                <a:off x="1404678" y="1563017"/>
                <a:ext cx="5454872" cy="623888"/>
              </a:xfrm>
              <a:prstGeom prst="rect">
                <a:avLst/>
              </a:prstGeom>
              <a:solidFill>
                <a:schemeClr val="bg2">
                  <a:lumMod val="9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44DA4F7-1FAE-4B42-9B06-7BE96A16F776}"/>
                  </a:ext>
                </a:extLst>
              </p:cNvPr>
              <p:cNvSpPr txBox="1"/>
              <p:nvPr/>
            </p:nvSpPr>
            <p:spPr>
              <a:xfrm>
                <a:off x="2627006" y="1614938"/>
                <a:ext cx="1527269"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pPr algn="ctr"/>
                <a:r>
                  <a:rPr lang="en-GB" dirty="0"/>
                  <a:t>Machine </a:t>
                </a:r>
                <a:r>
                  <a:rPr lang="en-GB" sz="1100" dirty="0"/>
                  <a:t>readable</a:t>
                </a:r>
                <a:r>
                  <a:rPr lang="en-GB" dirty="0"/>
                  <a:t> Rule books</a:t>
                </a:r>
              </a:p>
            </p:txBody>
          </p:sp>
          <p:sp>
            <p:nvSpPr>
              <p:cNvPr id="8" name="TextBox 7">
                <a:extLst>
                  <a:ext uri="{FF2B5EF4-FFF2-40B4-BE49-F238E27FC236}">
                    <a16:creationId xmlns:a16="http://schemas.microsoft.com/office/drawing/2014/main" id="{D7C4D590-32EB-48CC-8A45-E636E72362F7}"/>
                  </a:ext>
                </a:extLst>
              </p:cNvPr>
              <p:cNvSpPr txBox="1"/>
              <p:nvPr/>
            </p:nvSpPr>
            <p:spPr>
              <a:xfrm>
                <a:off x="1481274" y="1653367"/>
                <a:ext cx="877163" cy="430887"/>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dirty="0"/>
                  <a:t>Dictionary</a:t>
                </a:r>
                <a:br>
                  <a:rPr lang="en-GB" sz="1100" dirty="0"/>
                </a:br>
                <a:endParaRPr lang="en-GB" sz="1100" dirty="0"/>
              </a:p>
            </p:txBody>
          </p:sp>
          <p:sp>
            <p:nvSpPr>
              <p:cNvPr id="9" name="TextBox 8">
                <a:extLst>
                  <a:ext uri="{FF2B5EF4-FFF2-40B4-BE49-F238E27FC236}">
                    <a16:creationId xmlns:a16="http://schemas.microsoft.com/office/drawing/2014/main" id="{58280DD5-DF92-4A12-9EAF-5533BC84D493}"/>
                  </a:ext>
                </a:extLst>
              </p:cNvPr>
              <p:cNvSpPr txBox="1"/>
              <p:nvPr/>
            </p:nvSpPr>
            <p:spPr>
              <a:xfrm>
                <a:off x="4456317" y="1605738"/>
                <a:ext cx="1295792"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r>
                  <a:rPr lang="en-GB" dirty="0"/>
                  <a:t>Common Interpretation </a:t>
                </a:r>
              </a:p>
            </p:txBody>
          </p:sp>
          <p:sp>
            <p:nvSpPr>
              <p:cNvPr id="10" name="TextBox 9">
                <a:extLst>
                  <a:ext uri="{FF2B5EF4-FFF2-40B4-BE49-F238E27FC236}">
                    <a16:creationId xmlns:a16="http://schemas.microsoft.com/office/drawing/2014/main" id="{365A249F-A8F8-49FF-A342-9AF3F2D55E68}"/>
                  </a:ext>
                </a:extLst>
              </p:cNvPr>
              <p:cNvSpPr txBox="1"/>
              <p:nvPr/>
            </p:nvSpPr>
            <p:spPr>
              <a:xfrm>
                <a:off x="5887730" y="1624232"/>
                <a:ext cx="931398" cy="430887"/>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r>
                  <a:rPr lang="en-GB" sz="1100" dirty="0"/>
                  <a:t>Standards</a:t>
                </a:r>
                <a:br>
                  <a:rPr lang="en-GB" sz="1100" dirty="0"/>
                </a:br>
                <a:endParaRPr lang="en-GB" sz="1100" dirty="0"/>
              </a:p>
            </p:txBody>
          </p:sp>
        </p:grpSp>
        <p:sp>
          <p:nvSpPr>
            <p:cNvPr id="41" name="TextBox 40">
              <a:extLst>
                <a:ext uri="{FF2B5EF4-FFF2-40B4-BE49-F238E27FC236}">
                  <a16:creationId xmlns:a16="http://schemas.microsoft.com/office/drawing/2014/main" id="{5DC8AE3B-3E72-43B7-AE66-C47ED29DEFC1}"/>
                </a:ext>
              </a:extLst>
            </p:cNvPr>
            <p:cNvSpPr txBox="1"/>
            <p:nvPr/>
          </p:nvSpPr>
          <p:spPr>
            <a:xfrm>
              <a:off x="2118466" y="1273855"/>
              <a:ext cx="1592103" cy="276999"/>
            </a:xfrm>
            <a:prstGeom prst="rect">
              <a:avLst/>
            </a:prstGeom>
            <a:noFill/>
          </p:spPr>
          <p:txBody>
            <a:bodyPr wrap="none" rtlCol="0">
              <a:spAutoFit/>
            </a:bodyPr>
            <a:lstStyle/>
            <a:p>
              <a:r>
                <a:rPr lang="en-GB" sz="1200" b="1" dirty="0"/>
                <a:t>Write the rules right</a:t>
              </a:r>
            </a:p>
          </p:txBody>
        </p:sp>
        <p:sp>
          <p:nvSpPr>
            <p:cNvPr id="43" name="TextBox 42">
              <a:extLst>
                <a:ext uri="{FF2B5EF4-FFF2-40B4-BE49-F238E27FC236}">
                  <a16:creationId xmlns:a16="http://schemas.microsoft.com/office/drawing/2014/main" id="{D1D2694D-65FB-4705-9FE7-8E5798202275}"/>
                </a:ext>
              </a:extLst>
            </p:cNvPr>
            <p:cNvSpPr txBox="1"/>
            <p:nvPr/>
          </p:nvSpPr>
          <p:spPr>
            <a:xfrm>
              <a:off x="4803821" y="1295890"/>
              <a:ext cx="1712328" cy="276999"/>
            </a:xfrm>
            <a:prstGeom prst="rect">
              <a:avLst/>
            </a:prstGeom>
            <a:noFill/>
          </p:spPr>
          <p:txBody>
            <a:bodyPr wrap="none" rtlCol="0">
              <a:spAutoFit/>
            </a:bodyPr>
            <a:lstStyle/>
            <a:p>
              <a:r>
                <a:rPr lang="en-GB" sz="1200" b="1" dirty="0"/>
                <a:t>Get the data correct</a:t>
              </a:r>
            </a:p>
          </p:txBody>
        </p:sp>
      </p:grpSp>
      <p:sp>
        <p:nvSpPr>
          <p:cNvPr id="51" name="Rectangle 50">
            <a:extLst>
              <a:ext uri="{FF2B5EF4-FFF2-40B4-BE49-F238E27FC236}">
                <a16:creationId xmlns:a16="http://schemas.microsoft.com/office/drawing/2014/main" id="{9EF7002F-DBD3-4837-9224-97E640FEA532}"/>
              </a:ext>
            </a:extLst>
          </p:cNvPr>
          <p:cNvSpPr/>
          <p:nvPr/>
        </p:nvSpPr>
        <p:spPr>
          <a:xfrm>
            <a:off x="4965468" y="5439366"/>
            <a:ext cx="2743495" cy="830997"/>
          </a:xfrm>
          <a:prstGeom prst="rect">
            <a:avLst/>
          </a:prstGeom>
          <a:ln>
            <a:solidFill>
              <a:schemeClr val="tx2"/>
            </a:solidFill>
          </a:ln>
        </p:spPr>
        <p:txBody>
          <a:bodyPr wrap="square">
            <a:spAutoFit/>
          </a:bodyPr>
          <a:lstStyle/>
          <a:p>
            <a:r>
              <a:rPr lang="en-GB" sz="1200" dirty="0">
                <a:solidFill>
                  <a:srgbClr val="002060"/>
                </a:solidFill>
              </a:rPr>
              <a:t>FCA/ BoE DRR</a:t>
            </a:r>
          </a:p>
          <a:p>
            <a:pPr algn="ctr"/>
            <a:endParaRPr lang="en-GB" sz="1200" dirty="0">
              <a:solidFill>
                <a:srgbClr val="002060"/>
              </a:solidFill>
            </a:endParaRPr>
          </a:p>
          <a:p>
            <a:pPr algn="ctr"/>
            <a:endParaRPr lang="en-GB" sz="1200" dirty="0">
              <a:solidFill>
                <a:srgbClr val="002060"/>
              </a:solidFill>
            </a:endParaRPr>
          </a:p>
          <a:p>
            <a:pPr algn="ctr"/>
            <a:endParaRPr lang="en-GB" sz="1200" dirty="0">
              <a:solidFill>
                <a:srgbClr val="002060"/>
              </a:solidFill>
            </a:endParaRPr>
          </a:p>
        </p:txBody>
      </p:sp>
      <p:sp>
        <p:nvSpPr>
          <p:cNvPr id="36" name="Rectangle 35">
            <a:extLst>
              <a:ext uri="{FF2B5EF4-FFF2-40B4-BE49-F238E27FC236}">
                <a16:creationId xmlns:a16="http://schemas.microsoft.com/office/drawing/2014/main" id="{523BA426-9C45-4EFC-8089-6193C7DB5B42}"/>
              </a:ext>
            </a:extLst>
          </p:cNvPr>
          <p:cNvSpPr/>
          <p:nvPr/>
        </p:nvSpPr>
        <p:spPr>
          <a:xfrm>
            <a:off x="9547458" y="1243473"/>
            <a:ext cx="2504546" cy="4051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8E45E1FA-1819-48AF-A674-797C3651BC5B}"/>
              </a:ext>
            </a:extLst>
          </p:cNvPr>
          <p:cNvSpPr>
            <a:spLocks noGrp="1"/>
          </p:cNvSpPr>
          <p:nvPr>
            <p:ph type="title"/>
          </p:nvPr>
        </p:nvSpPr>
        <p:spPr/>
        <p:txBody>
          <a:bodyPr/>
          <a:lstStyle/>
          <a:p>
            <a:r>
              <a:rPr lang="en-GB" dirty="0"/>
              <a:t>Polling and discussion framework</a:t>
            </a:r>
          </a:p>
        </p:txBody>
      </p:sp>
      <p:sp>
        <p:nvSpPr>
          <p:cNvPr id="5" name="TextBox 4">
            <a:extLst>
              <a:ext uri="{FF2B5EF4-FFF2-40B4-BE49-F238E27FC236}">
                <a16:creationId xmlns:a16="http://schemas.microsoft.com/office/drawing/2014/main" id="{9CE99DFB-40D0-4714-BEE7-58A3BDCA0836}"/>
              </a:ext>
            </a:extLst>
          </p:cNvPr>
          <p:cNvSpPr txBox="1"/>
          <p:nvPr/>
        </p:nvSpPr>
        <p:spPr>
          <a:xfrm>
            <a:off x="3533385" y="935146"/>
            <a:ext cx="1189749" cy="276999"/>
          </a:xfrm>
          <a:prstGeom prst="rect">
            <a:avLst/>
          </a:prstGeom>
          <a:noFill/>
        </p:spPr>
        <p:txBody>
          <a:bodyPr wrap="none" rtlCol="0">
            <a:spAutoFit/>
          </a:bodyPr>
          <a:lstStyle/>
          <a:p>
            <a:r>
              <a:rPr lang="en-GB" sz="1200" b="1" dirty="0"/>
              <a:t>Transparency</a:t>
            </a:r>
          </a:p>
        </p:txBody>
      </p:sp>
      <p:sp>
        <p:nvSpPr>
          <p:cNvPr id="6" name="TextBox 5">
            <a:extLst>
              <a:ext uri="{FF2B5EF4-FFF2-40B4-BE49-F238E27FC236}">
                <a16:creationId xmlns:a16="http://schemas.microsoft.com/office/drawing/2014/main" id="{FB54210A-A7DE-474E-B110-A1D6379E1B49}"/>
              </a:ext>
            </a:extLst>
          </p:cNvPr>
          <p:cNvSpPr txBox="1"/>
          <p:nvPr/>
        </p:nvSpPr>
        <p:spPr>
          <a:xfrm>
            <a:off x="9581983" y="1607243"/>
            <a:ext cx="1234633" cy="446276"/>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dirty="0"/>
              <a:t>Public registries</a:t>
            </a:r>
          </a:p>
          <a:p>
            <a:endParaRPr lang="en-GB" sz="1100" dirty="0"/>
          </a:p>
        </p:txBody>
      </p:sp>
      <p:sp>
        <p:nvSpPr>
          <p:cNvPr id="11" name="TextBox 10">
            <a:extLst>
              <a:ext uri="{FF2B5EF4-FFF2-40B4-BE49-F238E27FC236}">
                <a16:creationId xmlns:a16="http://schemas.microsoft.com/office/drawing/2014/main" id="{E892681C-D31A-4A7F-A7C7-0890903C7CE5}"/>
              </a:ext>
            </a:extLst>
          </p:cNvPr>
          <p:cNvSpPr txBox="1"/>
          <p:nvPr/>
        </p:nvSpPr>
        <p:spPr>
          <a:xfrm>
            <a:off x="10899890" y="1605738"/>
            <a:ext cx="907621" cy="430887"/>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dirty="0"/>
              <a:t>Single Hub</a:t>
            </a:r>
            <a:br>
              <a:rPr lang="en-GB" sz="1100" dirty="0"/>
            </a:br>
            <a:endParaRPr lang="en-GB" sz="1100" dirty="0"/>
          </a:p>
        </p:txBody>
      </p:sp>
      <p:sp>
        <p:nvSpPr>
          <p:cNvPr id="13" name="TextBox 12">
            <a:extLst>
              <a:ext uri="{FF2B5EF4-FFF2-40B4-BE49-F238E27FC236}">
                <a16:creationId xmlns:a16="http://schemas.microsoft.com/office/drawing/2014/main" id="{B220CBD6-1741-430E-A010-7CCED47A1434}"/>
              </a:ext>
            </a:extLst>
          </p:cNvPr>
          <p:cNvSpPr txBox="1"/>
          <p:nvPr/>
        </p:nvSpPr>
        <p:spPr>
          <a:xfrm>
            <a:off x="1404678" y="2248615"/>
            <a:ext cx="2855269" cy="307777"/>
          </a:xfrm>
          <a:prstGeom prst="rect">
            <a:avLst/>
          </a:prstGeom>
          <a:noFill/>
        </p:spPr>
        <p:txBody>
          <a:bodyPr wrap="none" rtlCol="0">
            <a:spAutoFit/>
          </a:bodyPr>
          <a:lstStyle/>
          <a:p>
            <a:r>
              <a:rPr lang="en-GB" sz="1400" b="1" u="sng" dirty="0">
                <a:solidFill>
                  <a:schemeClr val="tx2"/>
                </a:solidFill>
              </a:rPr>
              <a:t>Express reporting requirements</a:t>
            </a:r>
          </a:p>
        </p:txBody>
      </p:sp>
      <p:sp>
        <p:nvSpPr>
          <p:cNvPr id="15" name="TextBox 14">
            <a:extLst>
              <a:ext uri="{FF2B5EF4-FFF2-40B4-BE49-F238E27FC236}">
                <a16:creationId xmlns:a16="http://schemas.microsoft.com/office/drawing/2014/main" id="{A2856243-8C09-4E0B-B50B-A695B917DBB8}"/>
              </a:ext>
            </a:extLst>
          </p:cNvPr>
          <p:cNvSpPr txBox="1"/>
          <p:nvPr/>
        </p:nvSpPr>
        <p:spPr>
          <a:xfrm>
            <a:off x="9716138" y="2257162"/>
            <a:ext cx="2351926" cy="307777"/>
          </a:xfrm>
          <a:prstGeom prst="rect">
            <a:avLst/>
          </a:prstGeom>
          <a:noFill/>
        </p:spPr>
        <p:txBody>
          <a:bodyPr wrap="none" rtlCol="0">
            <a:spAutoFit/>
          </a:bodyPr>
          <a:lstStyle/>
          <a:p>
            <a:r>
              <a:rPr lang="en-GB" sz="1400" b="1" u="sng" dirty="0">
                <a:solidFill>
                  <a:schemeClr val="tx2"/>
                </a:solidFill>
              </a:rPr>
              <a:t>Data processing strategy</a:t>
            </a:r>
          </a:p>
        </p:txBody>
      </p:sp>
      <p:sp>
        <p:nvSpPr>
          <p:cNvPr id="16" name="TextBox 15">
            <a:extLst>
              <a:ext uri="{FF2B5EF4-FFF2-40B4-BE49-F238E27FC236}">
                <a16:creationId xmlns:a16="http://schemas.microsoft.com/office/drawing/2014/main" id="{4C175131-349F-40AA-8AD7-2AA48DBB7D86}"/>
              </a:ext>
            </a:extLst>
          </p:cNvPr>
          <p:cNvSpPr txBox="1"/>
          <p:nvPr/>
        </p:nvSpPr>
        <p:spPr>
          <a:xfrm>
            <a:off x="10079074" y="3893192"/>
            <a:ext cx="1475084" cy="307777"/>
          </a:xfrm>
          <a:prstGeom prst="rect">
            <a:avLst/>
          </a:prstGeom>
          <a:noFill/>
        </p:spPr>
        <p:txBody>
          <a:bodyPr wrap="none" rtlCol="0">
            <a:spAutoFit/>
          </a:bodyPr>
          <a:lstStyle/>
          <a:p>
            <a:r>
              <a:rPr lang="en-GB" sz="1400" b="1" u="sng" dirty="0">
                <a:solidFill>
                  <a:schemeClr val="tx2"/>
                </a:solidFill>
              </a:rPr>
              <a:t>Cloud Strategy</a:t>
            </a:r>
          </a:p>
        </p:txBody>
      </p:sp>
      <p:sp>
        <p:nvSpPr>
          <p:cNvPr id="17" name="Content Placeholder 1">
            <a:extLst>
              <a:ext uri="{FF2B5EF4-FFF2-40B4-BE49-F238E27FC236}">
                <a16:creationId xmlns:a16="http://schemas.microsoft.com/office/drawing/2014/main" id="{DAD37D6C-EE0F-4A26-8262-E66A8E71A445}"/>
              </a:ext>
            </a:extLst>
          </p:cNvPr>
          <p:cNvSpPr txBox="1">
            <a:spLocks/>
          </p:cNvSpPr>
          <p:nvPr/>
        </p:nvSpPr>
        <p:spPr>
          <a:xfrm>
            <a:off x="9632695" y="2613835"/>
            <a:ext cx="2181791" cy="7789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200" dirty="0"/>
              <a:t>Who reports what to whom</a:t>
            </a:r>
          </a:p>
          <a:p>
            <a:pPr marL="268288" lvl="1" indent="-242888">
              <a:buFont typeface="Wingdings" panose="05000000000000000000" pitchFamily="2" charset="2"/>
              <a:buChar char="§"/>
            </a:pPr>
            <a:r>
              <a:rPr lang="en-GB" sz="1200" dirty="0"/>
              <a:t>Summary of statistics reporting requirements</a:t>
            </a:r>
          </a:p>
          <a:p>
            <a:pPr marL="268288" lvl="1" indent="-242888">
              <a:buFont typeface="Wingdings" panose="05000000000000000000" pitchFamily="2" charset="2"/>
              <a:buChar char="§"/>
            </a:pPr>
            <a:r>
              <a:rPr lang="en-GB" sz="1200" dirty="0"/>
              <a:t>Single data hub</a:t>
            </a:r>
          </a:p>
        </p:txBody>
      </p:sp>
      <p:sp>
        <p:nvSpPr>
          <p:cNvPr id="18" name="Content Placeholder 1">
            <a:extLst>
              <a:ext uri="{FF2B5EF4-FFF2-40B4-BE49-F238E27FC236}">
                <a16:creationId xmlns:a16="http://schemas.microsoft.com/office/drawing/2014/main" id="{EFCC776E-176F-4759-A4B8-727384CA81EF}"/>
              </a:ext>
            </a:extLst>
          </p:cNvPr>
          <p:cNvSpPr txBox="1">
            <a:spLocks/>
          </p:cNvSpPr>
          <p:nvPr/>
        </p:nvSpPr>
        <p:spPr>
          <a:xfrm>
            <a:off x="1274486" y="2644783"/>
            <a:ext cx="3585556" cy="11627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200" dirty="0"/>
              <a:t>Legislative process and instruments</a:t>
            </a:r>
          </a:p>
          <a:p>
            <a:pPr marL="268288" lvl="1" indent="-242888">
              <a:buFont typeface="Wingdings" panose="05000000000000000000" pitchFamily="2" charset="2"/>
              <a:buChar char="§"/>
            </a:pPr>
            <a:r>
              <a:rPr lang="en-GB" sz="1200" dirty="0"/>
              <a:t>Inconsistent definitions / formats</a:t>
            </a:r>
          </a:p>
          <a:p>
            <a:pPr marL="268288" lvl="1" indent="-242888">
              <a:buFont typeface="Wingdings" panose="05000000000000000000" pitchFamily="2" charset="2"/>
              <a:buChar char="§"/>
            </a:pPr>
            <a:r>
              <a:rPr lang="en-GB" sz="1200" dirty="0"/>
              <a:t>Common dictionary/ standards</a:t>
            </a:r>
          </a:p>
          <a:p>
            <a:pPr marL="268288" lvl="1" indent="-242888">
              <a:buFont typeface="Wingdings" panose="05000000000000000000" pitchFamily="2" charset="2"/>
              <a:buChar char="§"/>
            </a:pPr>
            <a:r>
              <a:rPr lang="en-GB" sz="1200" dirty="0"/>
              <a:t>Implementation planning/timing</a:t>
            </a:r>
          </a:p>
          <a:p>
            <a:pPr marL="268288" lvl="1" indent="-242888">
              <a:buFont typeface="Wingdings" panose="05000000000000000000" pitchFamily="2" charset="2"/>
              <a:buChar char="§"/>
            </a:pPr>
            <a:endParaRPr lang="en-GB" sz="1100" dirty="0"/>
          </a:p>
        </p:txBody>
      </p:sp>
      <p:sp>
        <p:nvSpPr>
          <p:cNvPr id="19" name="Content Placeholder 1">
            <a:extLst>
              <a:ext uri="{FF2B5EF4-FFF2-40B4-BE49-F238E27FC236}">
                <a16:creationId xmlns:a16="http://schemas.microsoft.com/office/drawing/2014/main" id="{4A936316-9F5F-4A7C-B900-46CD2DF96A9C}"/>
              </a:ext>
            </a:extLst>
          </p:cNvPr>
          <p:cNvSpPr txBox="1">
            <a:spLocks/>
          </p:cNvSpPr>
          <p:nvPr/>
        </p:nvSpPr>
        <p:spPr>
          <a:xfrm>
            <a:off x="9585938" y="4310904"/>
            <a:ext cx="2410112" cy="10431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dirty="0"/>
              <a:t>Concentration risk</a:t>
            </a:r>
          </a:p>
          <a:p>
            <a:pPr marL="268288" lvl="1" indent="-242888">
              <a:buFont typeface="Wingdings" panose="05000000000000000000" pitchFamily="2" charset="2"/>
              <a:buChar char="§"/>
            </a:pPr>
            <a:r>
              <a:rPr lang="en-GB" sz="1100" dirty="0"/>
              <a:t>User rights to stay in control</a:t>
            </a:r>
          </a:p>
          <a:p>
            <a:pPr marL="268288" lvl="1" indent="-242888">
              <a:buFont typeface="Wingdings" panose="05000000000000000000" pitchFamily="2" charset="2"/>
              <a:buChar char="§"/>
            </a:pPr>
            <a:r>
              <a:rPr lang="en-GB" sz="1100" dirty="0"/>
              <a:t>Firms’ internal IT governance</a:t>
            </a:r>
          </a:p>
          <a:p>
            <a:pPr marL="268288" lvl="1" indent="-242888">
              <a:buFont typeface="Wingdings" panose="05000000000000000000" pitchFamily="2" charset="2"/>
              <a:buChar char="§"/>
            </a:pPr>
            <a:endParaRPr lang="en-GB" sz="1100" dirty="0"/>
          </a:p>
        </p:txBody>
      </p:sp>
      <p:sp>
        <p:nvSpPr>
          <p:cNvPr id="24" name="Content Placeholder 1">
            <a:extLst>
              <a:ext uri="{FF2B5EF4-FFF2-40B4-BE49-F238E27FC236}">
                <a16:creationId xmlns:a16="http://schemas.microsoft.com/office/drawing/2014/main" id="{2F6270B6-E26E-4C73-B8B4-68550086C090}"/>
              </a:ext>
            </a:extLst>
          </p:cNvPr>
          <p:cNvSpPr txBox="1">
            <a:spLocks/>
          </p:cNvSpPr>
          <p:nvPr/>
        </p:nvSpPr>
        <p:spPr>
          <a:xfrm>
            <a:off x="1316397" y="4200969"/>
            <a:ext cx="3031829" cy="1138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lnSpc>
                <a:spcPct val="80000"/>
              </a:lnSpc>
              <a:buFont typeface="Wingdings" panose="05000000000000000000" pitchFamily="2" charset="2"/>
              <a:buChar char="§"/>
            </a:pPr>
            <a:r>
              <a:rPr lang="en-GB" sz="1200" dirty="0"/>
              <a:t>Standardisation of legal terminology and classification of actors, services, products and processes</a:t>
            </a:r>
          </a:p>
          <a:p>
            <a:pPr marL="268288" lvl="1" indent="-242888">
              <a:lnSpc>
                <a:spcPct val="80000"/>
              </a:lnSpc>
              <a:buFont typeface="Wingdings" panose="05000000000000000000" pitchFamily="2" charset="2"/>
              <a:buChar char="§"/>
            </a:pPr>
            <a:r>
              <a:rPr lang="en-GB" sz="1200" dirty="0"/>
              <a:t>Human- and machine-readable legal and regulatory language </a:t>
            </a:r>
          </a:p>
        </p:txBody>
      </p:sp>
      <p:sp>
        <p:nvSpPr>
          <p:cNvPr id="26" name="TextBox 25">
            <a:extLst>
              <a:ext uri="{FF2B5EF4-FFF2-40B4-BE49-F238E27FC236}">
                <a16:creationId xmlns:a16="http://schemas.microsoft.com/office/drawing/2014/main" id="{8B9F6999-4655-4C83-A3AB-2F36D28CE3DF}"/>
              </a:ext>
            </a:extLst>
          </p:cNvPr>
          <p:cNvSpPr txBox="1"/>
          <p:nvPr/>
        </p:nvSpPr>
        <p:spPr>
          <a:xfrm>
            <a:off x="1518610" y="3806754"/>
            <a:ext cx="2749471" cy="307777"/>
          </a:xfrm>
          <a:prstGeom prst="rect">
            <a:avLst/>
          </a:prstGeom>
          <a:noFill/>
        </p:spPr>
        <p:txBody>
          <a:bodyPr wrap="none" rtlCol="0">
            <a:spAutoFit/>
          </a:bodyPr>
          <a:lstStyle/>
          <a:p>
            <a:r>
              <a:rPr lang="en-GB" sz="1400" b="1" u="sng" dirty="0">
                <a:solidFill>
                  <a:schemeClr val="tx2"/>
                </a:solidFill>
              </a:rPr>
              <a:t>Establish semantic references</a:t>
            </a:r>
          </a:p>
        </p:txBody>
      </p:sp>
      <p:sp>
        <p:nvSpPr>
          <p:cNvPr id="28" name="Content Placeholder 1">
            <a:extLst>
              <a:ext uri="{FF2B5EF4-FFF2-40B4-BE49-F238E27FC236}">
                <a16:creationId xmlns:a16="http://schemas.microsoft.com/office/drawing/2014/main" id="{CB7C8CC7-4A7C-4606-B7CB-214087EF9F6C}"/>
              </a:ext>
            </a:extLst>
          </p:cNvPr>
          <p:cNvSpPr txBox="1">
            <a:spLocks/>
          </p:cNvSpPr>
          <p:nvPr/>
        </p:nvSpPr>
        <p:spPr>
          <a:xfrm>
            <a:off x="4510920" y="4126516"/>
            <a:ext cx="2184700" cy="116276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4800" dirty="0"/>
              <a:t>Regulatory Clearing House</a:t>
            </a:r>
          </a:p>
          <a:p>
            <a:pPr marL="268288" lvl="1" indent="-242888">
              <a:buFont typeface="Wingdings" panose="05000000000000000000" pitchFamily="2" charset="2"/>
              <a:buChar char="§"/>
            </a:pPr>
            <a:r>
              <a:rPr lang="en-GB" sz="4800" dirty="0"/>
              <a:t>‘Pro-competitive’ reporting rules</a:t>
            </a:r>
          </a:p>
          <a:p>
            <a:pPr marL="268288" lvl="1" indent="-242888">
              <a:buFont typeface="Wingdings" panose="05000000000000000000" pitchFamily="2" charset="2"/>
              <a:buChar char="§"/>
            </a:pPr>
            <a:r>
              <a:rPr lang="en-GB" sz="4800" dirty="0"/>
              <a:t>Improving market transparency</a:t>
            </a:r>
          </a:p>
          <a:p>
            <a:pPr marL="268288" lvl="1" indent="-242888">
              <a:buFont typeface="Wingdings" panose="05000000000000000000" pitchFamily="2" charset="2"/>
              <a:buChar char="§"/>
            </a:pPr>
            <a:endParaRPr lang="en-GB" sz="900" dirty="0"/>
          </a:p>
        </p:txBody>
      </p:sp>
      <p:sp>
        <p:nvSpPr>
          <p:cNvPr id="30" name="TextBox 29">
            <a:extLst>
              <a:ext uri="{FF2B5EF4-FFF2-40B4-BE49-F238E27FC236}">
                <a16:creationId xmlns:a16="http://schemas.microsoft.com/office/drawing/2014/main" id="{2F08AEED-12F7-4A2C-901C-FE759FAAD4F8}"/>
              </a:ext>
            </a:extLst>
          </p:cNvPr>
          <p:cNvSpPr txBox="1"/>
          <p:nvPr/>
        </p:nvSpPr>
        <p:spPr>
          <a:xfrm>
            <a:off x="4903726" y="3793508"/>
            <a:ext cx="1354858" cy="307777"/>
          </a:xfrm>
          <a:prstGeom prst="rect">
            <a:avLst/>
          </a:prstGeom>
          <a:noFill/>
        </p:spPr>
        <p:txBody>
          <a:bodyPr wrap="none" rtlCol="0">
            <a:spAutoFit/>
          </a:bodyPr>
          <a:lstStyle/>
          <a:p>
            <a:r>
              <a:rPr lang="en-GB" sz="1400" b="1" u="sng" dirty="0">
                <a:solidFill>
                  <a:schemeClr val="tx2"/>
                </a:solidFill>
              </a:rPr>
              <a:t>Interpretation</a:t>
            </a:r>
          </a:p>
        </p:txBody>
      </p:sp>
      <p:pic>
        <p:nvPicPr>
          <p:cNvPr id="38" name="Picture 37">
            <a:extLst>
              <a:ext uri="{FF2B5EF4-FFF2-40B4-BE49-F238E27FC236}">
                <a16:creationId xmlns:a16="http://schemas.microsoft.com/office/drawing/2014/main" id="{A0E57EC5-F27E-42B9-B77F-2BE6158F8C71}"/>
              </a:ext>
            </a:extLst>
          </p:cNvPr>
          <p:cNvPicPr>
            <a:picLocks noChangeAspect="1"/>
          </p:cNvPicPr>
          <p:nvPr/>
        </p:nvPicPr>
        <p:blipFill>
          <a:blip r:embed="rId2"/>
          <a:stretch>
            <a:fillRect/>
          </a:stretch>
        </p:blipFill>
        <p:spPr>
          <a:xfrm>
            <a:off x="1478923" y="5301341"/>
            <a:ext cx="812396" cy="609297"/>
          </a:xfrm>
          <a:prstGeom prst="rect">
            <a:avLst/>
          </a:prstGeom>
        </p:spPr>
      </p:pic>
      <p:sp>
        <p:nvSpPr>
          <p:cNvPr id="39" name="Content Placeholder 1">
            <a:extLst>
              <a:ext uri="{FF2B5EF4-FFF2-40B4-BE49-F238E27FC236}">
                <a16:creationId xmlns:a16="http://schemas.microsoft.com/office/drawing/2014/main" id="{03E2FC54-F0D3-4316-A4B0-8CA1E07C4D51}"/>
              </a:ext>
            </a:extLst>
          </p:cNvPr>
          <p:cNvSpPr txBox="1">
            <a:spLocks/>
          </p:cNvSpPr>
          <p:nvPr/>
        </p:nvSpPr>
        <p:spPr>
          <a:xfrm>
            <a:off x="4589577" y="2643807"/>
            <a:ext cx="2184700" cy="120164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dirty="0"/>
              <a:t>Data model</a:t>
            </a:r>
          </a:p>
          <a:p>
            <a:pPr marL="268288" lvl="1" indent="-242888">
              <a:buFont typeface="Wingdings" panose="05000000000000000000" pitchFamily="2" charset="2"/>
              <a:buChar char="§"/>
            </a:pPr>
            <a:r>
              <a:rPr lang="en-GB" dirty="0"/>
              <a:t>Operational standards</a:t>
            </a:r>
          </a:p>
          <a:p>
            <a:pPr marL="268288" lvl="1" indent="-242888">
              <a:buFont typeface="Wingdings" panose="05000000000000000000" pitchFamily="2" charset="2"/>
              <a:buChar char="§"/>
            </a:pPr>
            <a:r>
              <a:rPr lang="en-GB" dirty="0"/>
              <a:t>Code</a:t>
            </a:r>
          </a:p>
          <a:p>
            <a:pPr marL="268288" lvl="1" indent="-242888">
              <a:buFont typeface="Wingdings" panose="05000000000000000000" pitchFamily="2" charset="2"/>
              <a:buChar char="§"/>
            </a:pPr>
            <a:r>
              <a:rPr lang="en-GB" dirty="0"/>
              <a:t>CPMI/ IOSCO OTC message standards</a:t>
            </a:r>
          </a:p>
          <a:p>
            <a:pPr marL="268288" lvl="1" indent="-242888">
              <a:buFont typeface="Wingdings" panose="05000000000000000000" pitchFamily="2" charset="2"/>
              <a:buChar char="§"/>
            </a:pPr>
            <a:endParaRPr lang="en-GB" sz="1000" dirty="0"/>
          </a:p>
        </p:txBody>
      </p:sp>
      <p:sp>
        <p:nvSpPr>
          <p:cNvPr id="40" name="TextBox 39">
            <a:extLst>
              <a:ext uri="{FF2B5EF4-FFF2-40B4-BE49-F238E27FC236}">
                <a16:creationId xmlns:a16="http://schemas.microsoft.com/office/drawing/2014/main" id="{9078B2DF-38FC-4B91-9A63-BA4D862FF286}"/>
              </a:ext>
            </a:extLst>
          </p:cNvPr>
          <p:cNvSpPr txBox="1"/>
          <p:nvPr/>
        </p:nvSpPr>
        <p:spPr>
          <a:xfrm>
            <a:off x="4763246" y="2289282"/>
            <a:ext cx="1837362" cy="307777"/>
          </a:xfrm>
          <a:prstGeom prst="rect">
            <a:avLst/>
          </a:prstGeom>
          <a:noFill/>
        </p:spPr>
        <p:txBody>
          <a:bodyPr wrap="none" rtlCol="0">
            <a:spAutoFit/>
          </a:bodyPr>
          <a:lstStyle/>
          <a:p>
            <a:r>
              <a:rPr lang="en-GB" sz="1400" b="1" u="sng" dirty="0">
                <a:solidFill>
                  <a:schemeClr val="tx2"/>
                </a:solidFill>
              </a:rPr>
              <a:t>Input/ Output layer</a:t>
            </a:r>
          </a:p>
        </p:txBody>
      </p:sp>
      <p:sp>
        <p:nvSpPr>
          <p:cNvPr id="42" name="TextBox 41">
            <a:extLst>
              <a:ext uri="{FF2B5EF4-FFF2-40B4-BE49-F238E27FC236}">
                <a16:creationId xmlns:a16="http://schemas.microsoft.com/office/drawing/2014/main" id="{6E78B704-60A4-4BFC-84C8-D6F47C395DA9}"/>
              </a:ext>
            </a:extLst>
          </p:cNvPr>
          <p:cNvSpPr txBox="1"/>
          <p:nvPr/>
        </p:nvSpPr>
        <p:spPr>
          <a:xfrm>
            <a:off x="9616608" y="962072"/>
            <a:ext cx="2400016" cy="276999"/>
          </a:xfrm>
          <a:prstGeom prst="rect">
            <a:avLst/>
          </a:prstGeom>
          <a:noFill/>
        </p:spPr>
        <p:txBody>
          <a:bodyPr wrap="none" rtlCol="0">
            <a:spAutoFit/>
          </a:bodyPr>
          <a:lstStyle/>
          <a:p>
            <a:r>
              <a:rPr lang="en-GB" sz="1200" b="1" dirty="0"/>
              <a:t>Transparency 2.0 vision reset?</a:t>
            </a:r>
          </a:p>
        </p:txBody>
      </p:sp>
      <p:pic>
        <p:nvPicPr>
          <p:cNvPr id="45" name="Picture 44">
            <a:extLst>
              <a:ext uri="{FF2B5EF4-FFF2-40B4-BE49-F238E27FC236}">
                <a16:creationId xmlns:a16="http://schemas.microsoft.com/office/drawing/2014/main" id="{7B6D4BAB-BB60-4E13-ADEC-C8361A268713}"/>
              </a:ext>
            </a:extLst>
          </p:cNvPr>
          <p:cNvPicPr>
            <a:picLocks noChangeAspect="1"/>
          </p:cNvPicPr>
          <p:nvPr/>
        </p:nvPicPr>
        <p:blipFill>
          <a:blip r:embed="rId3"/>
          <a:stretch>
            <a:fillRect/>
          </a:stretch>
        </p:blipFill>
        <p:spPr>
          <a:xfrm>
            <a:off x="396505" y="5614526"/>
            <a:ext cx="658871" cy="930256"/>
          </a:xfrm>
          <a:prstGeom prst="rect">
            <a:avLst/>
          </a:prstGeom>
        </p:spPr>
      </p:pic>
      <p:pic>
        <p:nvPicPr>
          <p:cNvPr id="44" name="Picture 43">
            <a:extLst>
              <a:ext uri="{FF2B5EF4-FFF2-40B4-BE49-F238E27FC236}">
                <a16:creationId xmlns:a16="http://schemas.microsoft.com/office/drawing/2014/main" id="{FC586890-D784-4E6C-9D9B-69EE457B90A8}"/>
              </a:ext>
            </a:extLst>
          </p:cNvPr>
          <p:cNvPicPr>
            <a:picLocks noChangeAspect="1"/>
          </p:cNvPicPr>
          <p:nvPr/>
        </p:nvPicPr>
        <p:blipFill>
          <a:blip r:embed="rId4"/>
          <a:stretch>
            <a:fillRect/>
          </a:stretch>
        </p:blipFill>
        <p:spPr>
          <a:xfrm>
            <a:off x="949591" y="5620884"/>
            <a:ext cx="529375" cy="923898"/>
          </a:xfrm>
          <a:prstGeom prst="rect">
            <a:avLst/>
          </a:prstGeom>
          <a:ln>
            <a:solidFill>
              <a:schemeClr val="tx2"/>
            </a:solidFill>
          </a:ln>
        </p:spPr>
      </p:pic>
      <p:sp>
        <p:nvSpPr>
          <p:cNvPr id="47" name="Rectangle 46">
            <a:extLst>
              <a:ext uri="{FF2B5EF4-FFF2-40B4-BE49-F238E27FC236}">
                <a16:creationId xmlns:a16="http://schemas.microsoft.com/office/drawing/2014/main" id="{A0DB995C-5B92-44E4-BF9D-4118278B5933}"/>
              </a:ext>
            </a:extLst>
          </p:cNvPr>
          <p:cNvSpPr/>
          <p:nvPr/>
        </p:nvSpPr>
        <p:spPr>
          <a:xfrm>
            <a:off x="1543816" y="5713785"/>
            <a:ext cx="2743495" cy="830997"/>
          </a:xfrm>
          <a:prstGeom prst="rect">
            <a:avLst/>
          </a:prstGeom>
          <a:ln>
            <a:solidFill>
              <a:schemeClr val="tx2"/>
            </a:solidFill>
          </a:ln>
        </p:spPr>
        <p:txBody>
          <a:bodyPr wrap="square">
            <a:spAutoFit/>
          </a:bodyPr>
          <a:lstStyle/>
          <a:p>
            <a:pPr algn="ctr"/>
            <a:r>
              <a:rPr lang="en-GB" sz="1200" dirty="0">
                <a:solidFill>
                  <a:srgbClr val="002060"/>
                </a:solidFill>
              </a:rPr>
              <a:t>Machine Readable and Executable Reporting Requirements - Proof of Concept (</a:t>
            </a:r>
            <a:r>
              <a:rPr lang="en-GB" sz="1200" dirty="0" err="1">
                <a:solidFill>
                  <a:srgbClr val="002060"/>
                </a:solidFill>
              </a:rPr>
              <a:t>PoC</a:t>
            </a:r>
            <a:r>
              <a:rPr lang="en-GB" sz="1200" dirty="0">
                <a:solidFill>
                  <a:srgbClr val="002060"/>
                </a:solidFill>
              </a:rPr>
              <a:t>) for EMIR Art. 9</a:t>
            </a:r>
          </a:p>
        </p:txBody>
      </p:sp>
      <p:sp>
        <p:nvSpPr>
          <p:cNvPr id="49" name="Rectangle 48">
            <a:extLst>
              <a:ext uri="{FF2B5EF4-FFF2-40B4-BE49-F238E27FC236}">
                <a16:creationId xmlns:a16="http://schemas.microsoft.com/office/drawing/2014/main" id="{7E0A4AE5-8EDA-4734-88C6-E82089FD60B4}"/>
              </a:ext>
            </a:extLst>
          </p:cNvPr>
          <p:cNvSpPr/>
          <p:nvPr/>
        </p:nvSpPr>
        <p:spPr>
          <a:xfrm>
            <a:off x="4366878" y="5713785"/>
            <a:ext cx="2743495" cy="830997"/>
          </a:xfrm>
          <a:prstGeom prst="rect">
            <a:avLst/>
          </a:prstGeom>
          <a:solidFill>
            <a:schemeClr val="bg1"/>
          </a:solidFill>
          <a:ln>
            <a:solidFill>
              <a:schemeClr val="tx2"/>
            </a:solidFill>
          </a:ln>
        </p:spPr>
        <p:txBody>
          <a:bodyPr wrap="square">
            <a:spAutoFit/>
          </a:bodyPr>
          <a:lstStyle/>
          <a:p>
            <a:pPr algn="ctr"/>
            <a:r>
              <a:rPr lang="en-GB" sz="1200" dirty="0">
                <a:solidFill>
                  <a:srgbClr val="002060"/>
                </a:solidFill>
              </a:rPr>
              <a:t>EMIR Art. 9 DRR project: Test scenarios, report output, reporting logic on the cross-industry association CDM </a:t>
            </a:r>
          </a:p>
        </p:txBody>
      </p:sp>
      <p:pic>
        <p:nvPicPr>
          <p:cNvPr id="50" name="Picture 49">
            <a:extLst>
              <a:ext uri="{FF2B5EF4-FFF2-40B4-BE49-F238E27FC236}">
                <a16:creationId xmlns:a16="http://schemas.microsoft.com/office/drawing/2014/main" id="{2E76F6B2-1D1D-48E7-B31D-8860174E706A}"/>
              </a:ext>
            </a:extLst>
          </p:cNvPr>
          <p:cNvPicPr>
            <a:picLocks noChangeAspect="1"/>
          </p:cNvPicPr>
          <p:nvPr/>
        </p:nvPicPr>
        <p:blipFill>
          <a:blip r:embed="rId5"/>
          <a:stretch>
            <a:fillRect/>
          </a:stretch>
        </p:blipFill>
        <p:spPr>
          <a:xfrm>
            <a:off x="4128260" y="5466086"/>
            <a:ext cx="837208" cy="356843"/>
          </a:xfrm>
          <a:prstGeom prst="rect">
            <a:avLst/>
          </a:prstGeom>
        </p:spPr>
      </p:pic>
      <p:pic>
        <p:nvPicPr>
          <p:cNvPr id="52" name="Picture 51">
            <a:extLst>
              <a:ext uri="{FF2B5EF4-FFF2-40B4-BE49-F238E27FC236}">
                <a16:creationId xmlns:a16="http://schemas.microsoft.com/office/drawing/2014/main" id="{53A0E5F0-316D-4EB9-BC80-0D51970DCEED}"/>
              </a:ext>
            </a:extLst>
          </p:cNvPr>
          <p:cNvPicPr>
            <a:picLocks noChangeAspect="1"/>
          </p:cNvPicPr>
          <p:nvPr/>
        </p:nvPicPr>
        <p:blipFill>
          <a:blip r:embed="rId6"/>
          <a:stretch>
            <a:fillRect/>
          </a:stretch>
        </p:blipFill>
        <p:spPr>
          <a:xfrm>
            <a:off x="6910162" y="5458013"/>
            <a:ext cx="772238" cy="262561"/>
          </a:xfrm>
          <a:prstGeom prst="rect">
            <a:avLst/>
          </a:prstGeom>
        </p:spPr>
      </p:pic>
      <p:grpSp>
        <p:nvGrpSpPr>
          <p:cNvPr id="20" name="Group 19">
            <a:extLst>
              <a:ext uri="{FF2B5EF4-FFF2-40B4-BE49-F238E27FC236}">
                <a16:creationId xmlns:a16="http://schemas.microsoft.com/office/drawing/2014/main" id="{72DF2E86-FEA5-4784-9389-31A7013EFD26}"/>
              </a:ext>
            </a:extLst>
          </p:cNvPr>
          <p:cNvGrpSpPr/>
          <p:nvPr/>
        </p:nvGrpSpPr>
        <p:grpSpPr>
          <a:xfrm>
            <a:off x="7121912" y="1422400"/>
            <a:ext cx="2082894" cy="3881781"/>
            <a:chOff x="7121912" y="1422400"/>
            <a:chExt cx="2082894" cy="3881781"/>
          </a:xfrm>
        </p:grpSpPr>
        <p:sp>
          <p:nvSpPr>
            <p:cNvPr id="56" name="TextBox 55">
              <a:extLst>
                <a:ext uri="{FF2B5EF4-FFF2-40B4-BE49-F238E27FC236}">
                  <a16:creationId xmlns:a16="http://schemas.microsoft.com/office/drawing/2014/main" id="{D0706A34-BF13-4AF7-B050-F19053C6932B}"/>
                </a:ext>
              </a:extLst>
            </p:cNvPr>
            <p:cNvSpPr txBox="1"/>
            <p:nvPr/>
          </p:nvSpPr>
          <p:spPr>
            <a:xfrm rot="16200000">
              <a:off x="6776485" y="3544145"/>
              <a:ext cx="3052726"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dirty="0"/>
                <a:t>CMU: </a:t>
              </a:r>
              <a:r>
                <a:rPr lang="en-GB" sz="1200" dirty="0"/>
                <a:t>MiFID III </a:t>
              </a:r>
              <a:r>
                <a:rPr lang="en-GB" sz="1200" dirty="0">
                  <a:latin typeface="Arial" panose="020B0604020202020204" pitchFamily="34" charset="0"/>
                  <a:cs typeface="Arial" panose="020B0604020202020204" pitchFamily="34" charset="0"/>
                </a:rPr>
                <a:t>ꟾ Trading ꟾ Post trade ꟾ consolidated tape of record ꟾ data cost</a:t>
              </a:r>
            </a:p>
          </p:txBody>
        </p:sp>
        <p:sp>
          <p:nvSpPr>
            <p:cNvPr id="63" name="TextBox 62">
              <a:extLst>
                <a:ext uri="{FF2B5EF4-FFF2-40B4-BE49-F238E27FC236}">
                  <a16:creationId xmlns:a16="http://schemas.microsoft.com/office/drawing/2014/main" id="{3740BD47-9ACD-4F0B-B3EF-E5142C96F7BD}"/>
                </a:ext>
              </a:extLst>
            </p:cNvPr>
            <p:cNvSpPr txBox="1"/>
            <p:nvPr/>
          </p:nvSpPr>
          <p:spPr>
            <a:xfrm rot="16200000">
              <a:off x="7542802" y="3627271"/>
              <a:ext cx="3047009"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dirty="0"/>
                <a:t>LEI</a:t>
              </a:r>
              <a:r>
                <a:rPr lang="en-GB" sz="1200" dirty="0"/>
                <a:t> Strategy</a:t>
              </a:r>
              <a:endParaRPr lang="en-GB" sz="12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93ABE75-48BD-425F-BF7E-203B05C7479E}"/>
                </a:ext>
              </a:extLst>
            </p:cNvPr>
            <p:cNvSpPr txBox="1"/>
            <p:nvPr/>
          </p:nvSpPr>
          <p:spPr>
            <a:xfrm rot="16200000">
              <a:off x="7214292" y="3636476"/>
              <a:ext cx="3052726"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dirty="0"/>
                <a:t>CPMI/IOSCO </a:t>
              </a:r>
              <a:r>
                <a:rPr lang="en-GB" sz="1200" dirty="0"/>
                <a:t>OTC</a:t>
              </a:r>
              <a:r>
                <a:rPr lang="en-GB" sz="1200" b="1" dirty="0"/>
                <a:t> </a:t>
              </a:r>
              <a:r>
                <a:rPr lang="en-GB" sz="1200" dirty="0"/>
                <a:t>Standards</a:t>
              </a:r>
              <a:endParaRPr lang="en-GB" sz="1200"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822B811-28A7-4D49-886C-17C249DE7EDE}"/>
                </a:ext>
              </a:extLst>
            </p:cNvPr>
            <p:cNvSpPr txBox="1"/>
            <p:nvPr/>
          </p:nvSpPr>
          <p:spPr>
            <a:xfrm rot="16200000">
              <a:off x="6307835" y="3640749"/>
              <a:ext cx="3044178"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dirty="0"/>
                <a:t>EU data strategy</a:t>
              </a:r>
              <a:r>
                <a:rPr lang="en-GB" sz="1200" dirty="0"/>
                <a:t>: Digital Finance: </a:t>
              </a:r>
              <a:endParaRPr lang="en-GB" sz="12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BB04178F-CFBF-4E3A-9548-8F0597331B82}"/>
                </a:ext>
              </a:extLst>
            </p:cNvPr>
            <p:cNvSpPr txBox="1"/>
            <p:nvPr/>
          </p:nvSpPr>
          <p:spPr>
            <a:xfrm rot="16200000">
              <a:off x="5829303" y="3549907"/>
              <a:ext cx="3046883"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dirty="0"/>
                <a:t>Post Brexit UK: </a:t>
              </a:r>
              <a:r>
                <a:rPr lang="en-GB" sz="1200" dirty="0"/>
                <a:t>New reporting plumbing infrastructure</a:t>
              </a:r>
              <a:endParaRPr lang="en-GB" sz="1200" dirty="0">
                <a:latin typeface="Arial" panose="020B0604020202020204" pitchFamily="34" charset="0"/>
                <a:cs typeface="Arial" panose="020B0604020202020204" pitchFamily="34" charset="0"/>
              </a:endParaRPr>
            </a:p>
          </p:txBody>
        </p:sp>
        <p:pic>
          <p:nvPicPr>
            <p:cNvPr id="1028" name="Picture 4" descr="Image result for strategy">
              <a:extLst>
                <a:ext uri="{FF2B5EF4-FFF2-40B4-BE49-F238E27FC236}">
                  <a16:creationId xmlns:a16="http://schemas.microsoft.com/office/drawing/2014/main" id="{C81AD109-D6D7-4C53-AEB3-9876ADE014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3118" y="1422400"/>
              <a:ext cx="2081687" cy="71411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Rectangle 53">
            <a:extLst>
              <a:ext uri="{FF2B5EF4-FFF2-40B4-BE49-F238E27FC236}">
                <a16:creationId xmlns:a16="http://schemas.microsoft.com/office/drawing/2014/main" id="{C2F1B8C4-FCC9-4F04-994E-FD152036DFA8}"/>
              </a:ext>
            </a:extLst>
          </p:cNvPr>
          <p:cNvSpPr/>
          <p:nvPr/>
        </p:nvSpPr>
        <p:spPr>
          <a:xfrm>
            <a:off x="6992283" y="900341"/>
            <a:ext cx="2129109" cy="461665"/>
          </a:xfrm>
          <a:prstGeom prst="rect">
            <a:avLst/>
          </a:prstGeom>
        </p:spPr>
        <p:txBody>
          <a:bodyPr wrap="square">
            <a:spAutoFit/>
          </a:bodyPr>
          <a:lstStyle/>
          <a:p>
            <a:pPr algn="ctr"/>
            <a:r>
              <a:rPr lang="en-GB" sz="1200" b="1" dirty="0">
                <a:solidFill>
                  <a:srgbClr val="FF0000"/>
                </a:solidFill>
              </a:rPr>
              <a:t>Recession countermeasures?</a:t>
            </a:r>
          </a:p>
        </p:txBody>
      </p:sp>
    </p:spTree>
    <p:extLst>
      <p:ext uri="{BB962C8B-B14F-4D97-AF65-F5344CB8AC3E}">
        <p14:creationId xmlns:p14="http://schemas.microsoft.com/office/powerpoint/2010/main" val="3293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4">
                                            <p:txEl>
                                              <p:pRg st="0" end="0"/>
                                            </p:txEl>
                                          </p:spTgt>
                                        </p:tgtEl>
                                        <p:attrNameLst>
                                          <p:attrName>style.visibility</p:attrName>
                                        </p:attrNameLst>
                                      </p:cBhvr>
                                      <p:to>
                                        <p:strVal val="visible"/>
                                      </p:to>
                                    </p:set>
                                    <p:animEffect transition="in" filter="fade">
                                      <p:cBhvr>
                                        <p:cTn id="77" dur="500"/>
                                        <p:tgtEl>
                                          <p:spTgt spid="5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500"/>
                                        <p:tgtEl>
                                          <p:spTgt spid="1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6" grpId="0" animBg="1"/>
      <p:bldP spid="6" grpId="0" animBg="1"/>
      <p:bldP spid="11" grpId="0" animBg="1"/>
      <p:bldP spid="13" grpId="0"/>
      <p:bldP spid="15" grpId="0"/>
      <p:bldP spid="16" grpId="0"/>
      <p:bldP spid="17" grpId="0"/>
      <p:bldP spid="18" grpId="0"/>
      <p:bldP spid="19" grpId="0"/>
      <p:bldP spid="24" grpId="0"/>
      <p:bldP spid="26" grpId="0"/>
      <p:bldP spid="28" grpId="0"/>
      <p:bldP spid="30" grpId="0"/>
      <p:bldP spid="39" grpId="0"/>
      <p:bldP spid="40" grpId="0"/>
      <p:bldP spid="42" grpId="0"/>
      <p:bldP spid="47"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163804-8155-4B88-B6A4-396C6EADD059}"/>
              </a:ext>
            </a:extLst>
          </p:cNvPr>
          <p:cNvSpPr>
            <a:spLocks noGrp="1"/>
          </p:cNvSpPr>
          <p:nvPr>
            <p:ph idx="1"/>
          </p:nvPr>
        </p:nvSpPr>
        <p:spPr>
          <a:xfrm>
            <a:off x="182880" y="923192"/>
            <a:ext cx="11837324" cy="1007208"/>
          </a:xfrm>
        </p:spPr>
        <p:txBody>
          <a:bodyPr>
            <a:normAutofit/>
          </a:bodyPr>
          <a:lstStyle/>
          <a:p>
            <a:pPr marL="0" indent="0">
              <a:buNone/>
            </a:pPr>
            <a:endParaRPr lang="en-GB" sz="1400"/>
          </a:p>
          <a:p>
            <a:pPr marL="0" indent="0">
              <a:buNone/>
            </a:pPr>
            <a:endParaRPr lang="en-GB" sz="1400"/>
          </a:p>
        </p:txBody>
      </p:sp>
      <p:sp>
        <p:nvSpPr>
          <p:cNvPr id="3" name="Title 2">
            <a:extLst>
              <a:ext uri="{FF2B5EF4-FFF2-40B4-BE49-F238E27FC236}">
                <a16:creationId xmlns:a16="http://schemas.microsoft.com/office/drawing/2014/main" id="{C83E7F27-3D31-4580-8ECB-637C4E392F5E}"/>
              </a:ext>
            </a:extLst>
          </p:cNvPr>
          <p:cNvSpPr>
            <a:spLocks noGrp="1"/>
          </p:cNvSpPr>
          <p:nvPr>
            <p:ph type="title"/>
          </p:nvPr>
        </p:nvSpPr>
        <p:spPr/>
        <p:txBody>
          <a:bodyPr/>
          <a:lstStyle/>
          <a:p>
            <a:r>
              <a:rPr lang="en-GB" dirty="0"/>
              <a:t>Polling questions</a:t>
            </a:r>
          </a:p>
        </p:txBody>
      </p:sp>
      <p:pic>
        <p:nvPicPr>
          <p:cNvPr id="4" name="Picture 3">
            <a:extLst>
              <a:ext uri="{FF2B5EF4-FFF2-40B4-BE49-F238E27FC236}">
                <a16:creationId xmlns:a16="http://schemas.microsoft.com/office/drawing/2014/main" id="{238D2517-CD11-407D-ABE1-90E0228F2A25}"/>
              </a:ext>
            </a:extLst>
          </p:cNvPr>
          <p:cNvPicPr>
            <a:picLocks noChangeAspect="1"/>
          </p:cNvPicPr>
          <p:nvPr/>
        </p:nvPicPr>
        <p:blipFill>
          <a:blip r:embed="rId2"/>
          <a:stretch>
            <a:fillRect/>
          </a:stretch>
        </p:blipFill>
        <p:spPr>
          <a:xfrm>
            <a:off x="1724025" y="1653309"/>
            <a:ext cx="8743950" cy="4000500"/>
          </a:xfrm>
          <a:prstGeom prst="rect">
            <a:avLst/>
          </a:prstGeom>
        </p:spPr>
      </p:pic>
    </p:spTree>
    <p:extLst>
      <p:ext uri="{BB962C8B-B14F-4D97-AF65-F5344CB8AC3E}">
        <p14:creationId xmlns:p14="http://schemas.microsoft.com/office/powerpoint/2010/main" val="374791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ECD8DE-DAFC-46FD-93C5-F6EEBF0A460B}"/>
              </a:ext>
            </a:extLst>
          </p:cNvPr>
          <p:cNvSpPr>
            <a:spLocks noGrp="1"/>
          </p:cNvSpPr>
          <p:nvPr>
            <p:ph idx="1"/>
          </p:nvPr>
        </p:nvSpPr>
        <p:spPr/>
        <p:txBody>
          <a:bodyPr>
            <a:normAutofit fontScale="92500" lnSpcReduction="10000"/>
          </a:bodyPr>
          <a:lstStyle/>
          <a:p>
            <a:pPr marL="342900" indent="-342900">
              <a:buFont typeface="+mj-lt"/>
              <a:buAutoNum type="arabicPeriod"/>
            </a:pPr>
            <a:r>
              <a:rPr lang="en-GB" sz="1400" dirty="0"/>
              <a:t>Would you consider EU and UK reporting strategies to be equivalent?</a:t>
            </a:r>
          </a:p>
          <a:p>
            <a:pPr lvl="1">
              <a:buFont typeface="+mj-lt"/>
              <a:buAutoNum type="arabicPeriod"/>
            </a:pPr>
            <a:r>
              <a:rPr lang="en-GB" sz="1100" dirty="0"/>
              <a:t>No: Europe is moving far further ahead and faster based on what we can see</a:t>
            </a:r>
          </a:p>
          <a:p>
            <a:pPr lvl="1">
              <a:buFont typeface="+mj-lt"/>
              <a:buAutoNum type="arabicPeriod"/>
            </a:pPr>
            <a:r>
              <a:rPr lang="en-GB" sz="1100" dirty="0"/>
              <a:t>Maybe: It’s hard to reconcile UK high-level ‘big picture’ simplification messaging with a detailed data collection drive</a:t>
            </a:r>
          </a:p>
          <a:p>
            <a:pPr lvl="1">
              <a:buFont typeface="+mj-lt"/>
              <a:buAutoNum type="arabicPeriod"/>
            </a:pPr>
            <a:r>
              <a:rPr lang="en-GB" sz="1100" dirty="0"/>
              <a:t>Yes: The UK vision is more comprehensive than Europe’s – we just can’t see it yet</a:t>
            </a:r>
          </a:p>
          <a:p>
            <a:pPr marL="342900" indent="-342900">
              <a:buFont typeface="+mj-lt"/>
              <a:buAutoNum type="arabicPeriod"/>
            </a:pPr>
            <a:r>
              <a:rPr lang="en-GB" sz="1400" dirty="0"/>
              <a:t>Does the ‘end to end’ vision of ‘write the rules right’ + ‘get the data right’ make sense?</a:t>
            </a:r>
          </a:p>
          <a:p>
            <a:pPr lvl="1">
              <a:buFont typeface="+mj-lt"/>
              <a:buAutoNum type="arabicPeriod"/>
            </a:pPr>
            <a:r>
              <a:rPr lang="en-GB" sz="1100" dirty="0"/>
              <a:t>Yes: It’s the only way forwards</a:t>
            </a:r>
          </a:p>
          <a:p>
            <a:pPr lvl="1">
              <a:buFont typeface="+mj-lt"/>
              <a:buAutoNum type="arabicPeriod"/>
            </a:pPr>
            <a:r>
              <a:rPr lang="en-GB" sz="1100" dirty="0"/>
              <a:t>Maybe: I think so, but have doubts</a:t>
            </a:r>
          </a:p>
          <a:p>
            <a:pPr lvl="1">
              <a:buFont typeface="+mj-lt"/>
              <a:buAutoNum type="arabicPeriod"/>
            </a:pPr>
            <a:r>
              <a:rPr lang="en-GB" sz="1100" dirty="0"/>
              <a:t>No: it will never work, we should just back away</a:t>
            </a:r>
          </a:p>
          <a:p>
            <a:pPr marL="342900" indent="-342900">
              <a:buFont typeface="+mj-lt"/>
              <a:buAutoNum type="arabicPeriod"/>
            </a:pPr>
            <a:r>
              <a:rPr lang="en-GB" sz="1400" dirty="0"/>
              <a:t>Which of the following policy drivers is most likely to drive that reset furthest and fastest?</a:t>
            </a:r>
          </a:p>
          <a:p>
            <a:pPr lvl="1">
              <a:buFont typeface="+mj-lt"/>
              <a:buAutoNum type="arabicPeriod"/>
            </a:pPr>
            <a:r>
              <a:rPr lang="en-GB" sz="1100" dirty="0"/>
              <a:t>CMU/ MiFID III</a:t>
            </a:r>
          </a:p>
          <a:p>
            <a:pPr lvl="1">
              <a:buFont typeface="+mj-lt"/>
              <a:buAutoNum type="arabicPeriod"/>
            </a:pPr>
            <a:r>
              <a:rPr lang="en-GB" sz="1100" dirty="0"/>
              <a:t>Post Brexit UK data plumbing upgrades</a:t>
            </a:r>
          </a:p>
          <a:p>
            <a:pPr lvl="1">
              <a:buFont typeface="+mj-lt"/>
              <a:buAutoNum type="arabicPeriod"/>
            </a:pPr>
            <a:r>
              <a:rPr lang="en-GB" sz="1100" dirty="0"/>
              <a:t>CPMI/ IOSCO ISO 20022 standard OTC reporting message</a:t>
            </a:r>
          </a:p>
          <a:p>
            <a:pPr lvl="1">
              <a:buFont typeface="+mj-lt"/>
              <a:buAutoNum type="arabicPeriod"/>
            </a:pPr>
            <a:r>
              <a:rPr lang="en-GB" sz="1100" dirty="0"/>
              <a:t>LEI ROC strategic reset/ LEI legislation</a:t>
            </a:r>
          </a:p>
          <a:p>
            <a:pPr lvl="1">
              <a:buFont typeface="+mj-lt"/>
              <a:buAutoNum type="arabicPeriod"/>
            </a:pPr>
            <a:r>
              <a:rPr lang="en-GB" sz="1100" dirty="0"/>
              <a:t>Recession countermeasures</a:t>
            </a:r>
          </a:p>
          <a:p>
            <a:pPr marL="342900" indent="-342900">
              <a:buFont typeface="+mj-lt"/>
              <a:buAutoNum type="arabicPeriod"/>
            </a:pPr>
            <a:r>
              <a:rPr lang="en-GB" sz="1600" dirty="0"/>
              <a:t>Do you think a ‘Transparency 2.0’ strategic reset is required? </a:t>
            </a:r>
          </a:p>
          <a:p>
            <a:pPr lvl="1">
              <a:buFont typeface="+mj-lt"/>
              <a:buAutoNum type="arabicPeriod"/>
            </a:pPr>
            <a:r>
              <a:rPr lang="en-GB" sz="1200" dirty="0"/>
              <a:t>No: LEI Roc efforts to standardize OTC reporting are enough</a:t>
            </a:r>
          </a:p>
          <a:p>
            <a:pPr lvl="1">
              <a:buFont typeface="+mj-lt"/>
              <a:buAutoNum type="arabicPeriod"/>
            </a:pPr>
            <a:r>
              <a:rPr lang="en-GB" sz="1200" dirty="0"/>
              <a:t>Yes: CPMI</a:t>
            </a:r>
            <a:r>
              <a:rPr lang="en-GB" sz="1200"/>
              <a:t>/IOSCO </a:t>
            </a:r>
            <a:r>
              <a:rPr lang="en-GB" sz="1200" dirty="0"/>
              <a:t>is just a starting point</a:t>
            </a:r>
          </a:p>
          <a:p>
            <a:pPr lvl="1">
              <a:buFont typeface="+mj-lt"/>
              <a:buAutoNum type="arabicPeriod"/>
            </a:pPr>
            <a:r>
              <a:rPr lang="en-GB" sz="1200" dirty="0"/>
              <a:t>Maybe: Wait for existing policy drivers to sort themselves out before tackling this question</a:t>
            </a:r>
          </a:p>
          <a:p>
            <a:pPr marL="342900" indent="-342900">
              <a:buFont typeface="+mj-lt"/>
              <a:buAutoNum type="arabicPeriod"/>
            </a:pPr>
            <a:r>
              <a:rPr lang="en-GB" sz="1400" dirty="0"/>
              <a:t>When should the RegTech Council align the industry with EC/ESMA and FCA/BoE data collection efforts?	</a:t>
            </a:r>
          </a:p>
          <a:p>
            <a:pPr lvl="1">
              <a:buFont typeface="+mj-lt"/>
              <a:buAutoNum type="arabicPeriod"/>
            </a:pPr>
            <a:r>
              <a:rPr lang="en-GB" sz="1100" dirty="0"/>
              <a:t>Now: A common bridge across the channel is critical and we need to be moving NOW to be ready for EMIR Article 9</a:t>
            </a:r>
          </a:p>
          <a:p>
            <a:pPr lvl="1">
              <a:buFont typeface="+mj-lt"/>
              <a:buAutoNum type="arabicPeriod"/>
            </a:pPr>
            <a:r>
              <a:rPr lang="en-GB" sz="1100" dirty="0"/>
              <a:t>Never: Can’t get the support internally until regulators mandate collaboration – try again in 2021/ post SFTR....</a:t>
            </a:r>
          </a:p>
          <a:p>
            <a:pPr lvl="1">
              <a:buFont typeface="+mj-lt"/>
              <a:buAutoNum type="arabicPeriod"/>
            </a:pPr>
            <a:r>
              <a:rPr lang="en-GB" sz="1100" dirty="0"/>
              <a:t>Later this year: If the trade associations push for this to happen with my top management, it might happen – but probably in summer</a:t>
            </a:r>
            <a:endParaRPr lang="en-GB" sz="1500" dirty="0"/>
          </a:p>
        </p:txBody>
      </p:sp>
      <p:sp>
        <p:nvSpPr>
          <p:cNvPr id="3" name="Title 2">
            <a:extLst>
              <a:ext uri="{FF2B5EF4-FFF2-40B4-BE49-F238E27FC236}">
                <a16:creationId xmlns:a16="http://schemas.microsoft.com/office/drawing/2014/main" id="{4F19BF77-D093-4CA2-BC66-3609950E592D}"/>
              </a:ext>
            </a:extLst>
          </p:cNvPr>
          <p:cNvSpPr>
            <a:spLocks noGrp="1"/>
          </p:cNvSpPr>
          <p:nvPr>
            <p:ph type="title"/>
          </p:nvPr>
        </p:nvSpPr>
        <p:spPr/>
        <p:txBody>
          <a:bodyPr/>
          <a:lstStyle/>
          <a:p>
            <a:r>
              <a:rPr lang="en-GB"/>
              <a:t>Voting questions</a:t>
            </a:r>
          </a:p>
        </p:txBody>
      </p:sp>
    </p:spTree>
    <p:extLst>
      <p:ext uri="{BB962C8B-B14F-4D97-AF65-F5344CB8AC3E}">
        <p14:creationId xmlns:p14="http://schemas.microsoft.com/office/powerpoint/2010/main" val="350747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E9141E-3A52-48A3-9A47-BA9A1DCEA301}"/>
              </a:ext>
            </a:extLst>
          </p:cNvPr>
          <p:cNvSpPr>
            <a:spLocks noGrp="1"/>
          </p:cNvSpPr>
          <p:nvPr>
            <p:ph idx="1"/>
          </p:nvPr>
        </p:nvSpPr>
        <p:spPr>
          <a:xfrm>
            <a:off x="182880" y="1311566"/>
            <a:ext cx="11313795" cy="5187744"/>
          </a:xfrm>
        </p:spPr>
        <p:txBody>
          <a:bodyPr/>
          <a:lstStyle/>
          <a:p>
            <a:r>
              <a:rPr lang="en-GB" dirty="0"/>
              <a:t>16:00 Introductions</a:t>
            </a:r>
          </a:p>
          <a:p>
            <a:r>
              <a:rPr lang="en-GB" dirty="0"/>
              <a:t>16:10 Recap JWG data and reporting research</a:t>
            </a:r>
          </a:p>
          <a:p>
            <a:r>
              <a:rPr lang="en-GB" dirty="0"/>
              <a:t>16:20 Group discussion of ‘end to end’ vision</a:t>
            </a:r>
          </a:p>
          <a:p>
            <a:r>
              <a:rPr lang="en-GB" dirty="0"/>
              <a:t>16:45 Key issues, priorities and milestones</a:t>
            </a:r>
          </a:p>
          <a:p>
            <a:r>
              <a:rPr lang="en-GB" dirty="0"/>
              <a:t>17:00 Key take </a:t>
            </a:r>
            <a:r>
              <a:rPr lang="en-GB" dirty="0" err="1"/>
              <a:t>aways</a:t>
            </a:r>
            <a:r>
              <a:rPr lang="en-GB" dirty="0"/>
              <a:t> and next steps</a:t>
            </a:r>
          </a:p>
          <a:p>
            <a:r>
              <a:rPr lang="en-GB" dirty="0"/>
              <a:t>17:30 End</a:t>
            </a:r>
          </a:p>
        </p:txBody>
      </p:sp>
      <p:sp>
        <p:nvSpPr>
          <p:cNvPr id="5" name="Title 4">
            <a:extLst>
              <a:ext uri="{FF2B5EF4-FFF2-40B4-BE49-F238E27FC236}">
                <a16:creationId xmlns:a16="http://schemas.microsoft.com/office/drawing/2014/main" id="{96CF127C-8EDD-40DA-BF95-3611D45C8F24}"/>
              </a:ext>
            </a:extLst>
          </p:cNvPr>
          <p:cNvSpPr>
            <a:spLocks noGrp="1"/>
          </p:cNvSpPr>
          <p:nvPr>
            <p:ph type="title"/>
          </p:nvPr>
        </p:nvSpPr>
        <p:spPr/>
        <p:txBody>
          <a:bodyPr/>
          <a:lstStyle/>
          <a:p>
            <a:r>
              <a:rPr lang="en-GB"/>
              <a:t>Agenda</a:t>
            </a:r>
          </a:p>
        </p:txBody>
      </p:sp>
      <p:sp>
        <p:nvSpPr>
          <p:cNvPr id="7" name="Rectangle 6">
            <a:extLst>
              <a:ext uri="{FF2B5EF4-FFF2-40B4-BE49-F238E27FC236}">
                <a16:creationId xmlns:a16="http://schemas.microsoft.com/office/drawing/2014/main" id="{249F4C8C-1FF2-4293-A85F-9D2EEF5D7553}"/>
              </a:ext>
            </a:extLst>
          </p:cNvPr>
          <p:cNvSpPr/>
          <p:nvPr/>
        </p:nvSpPr>
        <p:spPr>
          <a:xfrm>
            <a:off x="182879" y="2798617"/>
            <a:ext cx="9658349" cy="411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1FC6042-D00A-4329-B045-E0B64B8B9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Tree>
    <p:extLst>
      <p:ext uri="{BB962C8B-B14F-4D97-AF65-F5344CB8AC3E}">
        <p14:creationId xmlns:p14="http://schemas.microsoft.com/office/powerpoint/2010/main" val="315009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5FA21-AC52-4CB0-92C3-53834FECE1BF}"/>
              </a:ext>
            </a:extLst>
          </p:cNvPr>
          <p:cNvSpPr>
            <a:spLocks noGrp="1"/>
          </p:cNvSpPr>
          <p:nvPr>
            <p:ph idx="14"/>
          </p:nvPr>
        </p:nvSpPr>
        <p:spPr/>
        <p:txBody>
          <a:bodyPr/>
          <a:lstStyle/>
          <a:p>
            <a:r>
              <a:rPr lang="en-GB" dirty="0"/>
              <a:t>RRDS Agenda 2020  </a:t>
            </a:r>
            <a:endParaRPr lang="en-US" dirty="0"/>
          </a:p>
        </p:txBody>
      </p:sp>
      <p:graphicFrame>
        <p:nvGraphicFramePr>
          <p:cNvPr id="6" name="Table 5">
            <a:extLst>
              <a:ext uri="{FF2B5EF4-FFF2-40B4-BE49-F238E27FC236}">
                <a16:creationId xmlns:a16="http://schemas.microsoft.com/office/drawing/2014/main" id="{E9C1D3BD-72A5-406C-82FC-A0B846C199DD}"/>
              </a:ext>
            </a:extLst>
          </p:cNvPr>
          <p:cNvGraphicFramePr>
            <a:graphicFrameLocks noGrp="1"/>
          </p:cNvGraphicFramePr>
          <p:nvPr>
            <p:extLst>
              <p:ext uri="{D42A27DB-BD31-4B8C-83A1-F6EECF244321}">
                <p14:modId xmlns:p14="http://schemas.microsoft.com/office/powerpoint/2010/main" val="2178356032"/>
              </p:ext>
            </p:extLst>
          </p:nvPr>
        </p:nvGraphicFramePr>
        <p:xfrm>
          <a:off x="656931" y="1141114"/>
          <a:ext cx="10493929" cy="4033467"/>
        </p:xfrm>
        <a:graphic>
          <a:graphicData uri="http://schemas.openxmlformats.org/drawingml/2006/table">
            <a:tbl>
              <a:tblPr firstRow="1" bandRow="1">
                <a:tableStyleId>{5C22544A-7EE6-4342-B048-85BDC9FD1C3A}</a:tableStyleId>
              </a:tblPr>
              <a:tblGrid>
                <a:gridCol w="891491">
                  <a:extLst>
                    <a:ext uri="{9D8B030D-6E8A-4147-A177-3AD203B41FA5}">
                      <a16:colId xmlns:a16="http://schemas.microsoft.com/office/drawing/2014/main" val="3368591824"/>
                    </a:ext>
                  </a:extLst>
                </a:gridCol>
                <a:gridCol w="1909006">
                  <a:extLst>
                    <a:ext uri="{9D8B030D-6E8A-4147-A177-3AD203B41FA5}">
                      <a16:colId xmlns:a16="http://schemas.microsoft.com/office/drawing/2014/main" val="3157048358"/>
                    </a:ext>
                  </a:extLst>
                </a:gridCol>
                <a:gridCol w="5705324">
                  <a:extLst>
                    <a:ext uri="{9D8B030D-6E8A-4147-A177-3AD203B41FA5}">
                      <a16:colId xmlns:a16="http://schemas.microsoft.com/office/drawing/2014/main" val="1616474460"/>
                    </a:ext>
                  </a:extLst>
                </a:gridCol>
                <a:gridCol w="1988108">
                  <a:extLst>
                    <a:ext uri="{9D8B030D-6E8A-4147-A177-3AD203B41FA5}">
                      <a16:colId xmlns:a16="http://schemas.microsoft.com/office/drawing/2014/main" val="3939892357"/>
                    </a:ext>
                  </a:extLst>
                </a:gridCol>
              </a:tblGrid>
              <a:tr h="284427">
                <a:tc>
                  <a:txBody>
                    <a:bodyPr/>
                    <a:lstStyle/>
                    <a:p>
                      <a:pPr algn="ctr"/>
                      <a:r>
                        <a:rPr lang="en-GB" sz="1200">
                          <a:latin typeface="Century Gothic"/>
                        </a:rPr>
                        <a:t>Month </a:t>
                      </a:r>
                      <a:endParaRPr lang="en-US" sz="1200">
                        <a:latin typeface="Century Gothic" panose="020B0502020202020204" pitchFamily="34" charset="0"/>
                      </a:endParaRPr>
                    </a:p>
                  </a:txBody>
                  <a:tcPr>
                    <a:solidFill>
                      <a:srgbClr val="053657"/>
                    </a:solidFill>
                  </a:tcPr>
                </a:tc>
                <a:tc>
                  <a:txBody>
                    <a:bodyPr/>
                    <a:lstStyle/>
                    <a:p>
                      <a:pPr algn="ctr"/>
                      <a:r>
                        <a:rPr lang="en-GB" sz="1200" dirty="0">
                          <a:latin typeface="Century Gothic"/>
                        </a:rPr>
                        <a:t>Meeting Topic</a:t>
                      </a:r>
                      <a:endParaRPr lang="en-US" sz="1200" dirty="0">
                        <a:latin typeface="Century Gothic"/>
                      </a:endParaRPr>
                    </a:p>
                  </a:txBody>
                  <a:tcPr>
                    <a:solidFill>
                      <a:srgbClr val="053657"/>
                    </a:solidFill>
                  </a:tcPr>
                </a:tc>
                <a:tc>
                  <a:txBody>
                    <a:bodyPr/>
                    <a:lstStyle/>
                    <a:p>
                      <a:pPr algn="ctr"/>
                      <a:r>
                        <a:rPr lang="en-GB" sz="1200">
                          <a:latin typeface="Century Gothic"/>
                        </a:rPr>
                        <a:t>Agenda</a:t>
                      </a:r>
                      <a:endParaRPr lang="en-US" sz="1200">
                        <a:latin typeface="Century Gothic"/>
                      </a:endParaRPr>
                    </a:p>
                  </a:txBody>
                  <a:tcPr>
                    <a:solidFill>
                      <a:srgbClr val="053657"/>
                    </a:solidFill>
                  </a:tcPr>
                </a:tc>
                <a:tc>
                  <a:txBody>
                    <a:bodyPr/>
                    <a:lstStyle/>
                    <a:p>
                      <a:pPr algn="ctr"/>
                      <a:r>
                        <a:rPr lang="en-US" sz="1200">
                          <a:latin typeface="Century Gothic"/>
                        </a:rPr>
                        <a:t>Host</a:t>
                      </a:r>
                    </a:p>
                  </a:txBody>
                  <a:tcPr>
                    <a:solidFill>
                      <a:srgbClr val="053657"/>
                    </a:solidFill>
                  </a:tcPr>
                </a:tc>
                <a:extLst>
                  <a:ext uri="{0D108BD9-81ED-4DB2-BD59-A6C34878D82A}">
                    <a16:rowId xmlns:a16="http://schemas.microsoft.com/office/drawing/2014/main" val="988976999"/>
                  </a:ext>
                </a:extLst>
              </a:tr>
              <a:tr h="593919">
                <a:tc>
                  <a:txBody>
                    <a:bodyPr/>
                    <a:lstStyle/>
                    <a:p>
                      <a:pPr>
                        <a:buNone/>
                      </a:pPr>
                      <a:r>
                        <a:rPr lang="en-US" sz="1200" dirty="0">
                          <a:latin typeface="Century Gothic"/>
                        </a:rPr>
                        <a:t>9 Jan</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Century Gothic" panose="020B0502020202020204" pitchFamily="34" charset="0"/>
                        </a:rPr>
                        <a:t>RRDS 20: EMIR Refit – DRR + European Data strategy</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A plan for the RegTech Council EMIR Refit interpretation project​</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Next steps for the RTC and RRDS in 2020​</a:t>
                      </a:r>
                      <a:endParaRPr lang="en-US" sz="1200" dirty="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Century Gothic"/>
                        </a:rPr>
                        <a:t>Goldman Sachs</a:t>
                      </a:r>
                    </a:p>
                  </a:txBody>
                  <a:tcPr>
                    <a:solidFill>
                      <a:srgbClr val="CDD0D6"/>
                    </a:solidFill>
                  </a:tcPr>
                </a:tc>
                <a:extLst>
                  <a:ext uri="{0D108BD9-81ED-4DB2-BD59-A6C34878D82A}">
                    <a16:rowId xmlns:a16="http://schemas.microsoft.com/office/drawing/2014/main" val="1224377089"/>
                  </a:ext>
                </a:extLst>
              </a:tr>
              <a:tr h="593919">
                <a:tc>
                  <a:txBody>
                    <a:bodyPr/>
                    <a:lstStyle/>
                    <a:p>
                      <a:pPr>
                        <a:buNone/>
                      </a:pPr>
                      <a:r>
                        <a:rPr lang="en-US" sz="1200" dirty="0">
                          <a:latin typeface="Century Gothic"/>
                        </a:rPr>
                        <a:t>7 Feb</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Century Gothic" panose="020B0502020202020204" pitchFamily="34" charset="0"/>
                          <a:ea typeface="+mn-ea"/>
                          <a:cs typeface="+mn-cs"/>
                        </a:rPr>
                        <a:t>Changing the reporting framework with RegTech</a:t>
                      </a:r>
                      <a:endParaRPr lang="en-GB" sz="1200" b="0" dirty="0">
                        <a:latin typeface="Century Gothic" panose="020B0502020202020204" pitchFamily="34" charset="0"/>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Deploying new reporting tech assets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Moving to newly-agreed standards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Scaling approaches from lab to shop floor</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The promise of collaboration, standards and common reference data</a:t>
                      </a:r>
                      <a:endParaRPr lang="en-US" sz="1200" dirty="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Century Gothic"/>
                        </a:rPr>
                        <a:t>Tower </a:t>
                      </a:r>
                      <a:r>
                        <a:rPr lang="en-US" sz="1200" dirty="0" err="1">
                          <a:latin typeface="Century Gothic"/>
                        </a:rPr>
                        <a:t>Gourman</a:t>
                      </a:r>
                      <a:endParaRPr lang="en-US" sz="1200" dirty="0">
                        <a:latin typeface="Century Gothic"/>
                      </a:endParaRPr>
                    </a:p>
                  </a:txBody>
                  <a:tcPr>
                    <a:solidFill>
                      <a:srgbClr val="CDD0D6"/>
                    </a:solidFill>
                  </a:tcPr>
                </a:tc>
                <a:extLst>
                  <a:ext uri="{0D108BD9-81ED-4DB2-BD59-A6C34878D82A}">
                    <a16:rowId xmlns:a16="http://schemas.microsoft.com/office/drawing/2014/main" val="1906794478"/>
                  </a:ext>
                </a:extLst>
              </a:tr>
              <a:tr h="590144">
                <a:tc>
                  <a:txBody>
                    <a:bodyPr/>
                    <a:lstStyle/>
                    <a:p>
                      <a:pPr>
                        <a:buNone/>
                      </a:pPr>
                      <a:r>
                        <a:rPr lang="en-US" sz="1200" dirty="0">
                          <a:latin typeface="Century Gothic"/>
                        </a:rPr>
                        <a:t>19 Mar</a:t>
                      </a:r>
                    </a:p>
                  </a:txBody>
                  <a:tcPr>
                    <a:solidFill>
                      <a:srgbClr val="CDD0D6"/>
                    </a:solidFill>
                  </a:tcPr>
                </a:tc>
                <a:tc>
                  <a:txBody>
                    <a:bodyPr/>
                    <a:lstStyle/>
                    <a:p>
                      <a:pPr>
                        <a:buNone/>
                      </a:pPr>
                      <a:r>
                        <a:rPr lang="en-GB" sz="1200" dirty="0">
                          <a:latin typeface="Century Gothic"/>
                        </a:rPr>
                        <a:t>RRDS 21: EU and UK regulatory data plumbing plans</a:t>
                      </a:r>
                      <a:endParaRPr lang="en-GB" sz="1200" b="1" dirty="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Group discussion of ‘end to end’ vision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mn-lt"/>
                        </a:rPr>
                        <a:t>Key issues, priorities and milestones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Century Gothic"/>
                        </a:rPr>
                        <a:t>Online</a:t>
                      </a:r>
                    </a:p>
                  </a:txBody>
                  <a:tcPr>
                    <a:solidFill>
                      <a:srgbClr val="CDD0D6"/>
                    </a:solidFill>
                  </a:tcPr>
                </a:tc>
                <a:extLst>
                  <a:ext uri="{0D108BD9-81ED-4DB2-BD59-A6C34878D82A}">
                    <a16:rowId xmlns:a16="http://schemas.microsoft.com/office/drawing/2014/main" val="1371079198"/>
                  </a:ext>
                </a:extLst>
              </a:tr>
              <a:tr h="424228">
                <a:tc>
                  <a:txBody>
                    <a:bodyPr/>
                    <a:lstStyle/>
                    <a:p>
                      <a:pPr>
                        <a:buNone/>
                      </a:pPr>
                      <a:r>
                        <a:rPr lang="en-US" sz="1200" dirty="0">
                          <a:latin typeface="Century Gothic"/>
                        </a:rPr>
                        <a:t>7 May</a:t>
                      </a:r>
                    </a:p>
                  </a:txBody>
                  <a:tcPr>
                    <a:solidFill>
                      <a:srgbClr val="CDD0D6"/>
                    </a:solidFill>
                  </a:tcPr>
                </a:tc>
                <a:tc>
                  <a:txBody>
                    <a:bodyPr/>
                    <a:lstStyle/>
                    <a:p>
                      <a:pPr>
                        <a:buNone/>
                      </a:pPr>
                      <a:r>
                        <a:rPr lang="en-GB" sz="1200" dirty="0">
                          <a:latin typeface="Century Gothic"/>
                        </a:rPr>
                        <a:t>RRDS 22: Gaps and interdependencies between regulatory data efforts</a:t>
                      </a:r>
                      <a:endParaRPr lang="en-GB" sz="1200" b="1" dirty="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Century Gothic"/>
                        </a:rPr>
                        <a:t>Recap on priority issues and action items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Century Gothic"/>
                        </a:rPr>
                        <a:t>Transparency 2.0 target state articulation</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latin typeface="Century Gothic"/>
                        </a:rPr>
                        <a:t>Engagement approach with interdependent regulatory agendas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endParaRPr lang="en-GB" sz="1200" dirty="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Century Gothic"/>
                        </a:rPr>
                        <a:t>Online</a:t>
                      </a:r>
                    </a:p>
                  </a:txBody>
                  <a:tcPr>
                    <a:solidFill>
                      <a:srgbClr val="CDD0D6"/>
                    </a:solidFill>
                  </a:tcPr>
                </a:tc>
                <a:extLst>
                  <a:ext uri="{0D108BD9-81ED-4DB2-BD59-A6C34878D82A}">
                    <a16:rowId xmlns:a16="http://schemas.microsoft.com/office/drawing/2014/main" val="4101404150"/>
                  </a:ext>
                </a:extLst>
              </a:tr>
              <a:tr h="763611">
                <a:tc>
                  <a:txBody>
                    <a:bodyPr/>
                    <a:lstStyle/>
                    <a:p>
                      <a:pPr>
                        <a:buNone/>
                      </a:pPr>
                      <a:r>
                        <a:rPr lang="en-US" sz="1200" dirty="0">
                          <a:latin typeface="Century Gothic"/>
                        </a:rPr>
                        <a:t>July</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a:rPr>
                        <a:t>RRDS 23: MiFID III transparency and the data agenda</a:t>
                      </a:r>
                    </a:p>
                    <a:p>
                      <a:pPr>
                        <a:buNone/>
                      </a:pPr>
                      <a:endParaRPr lang="en-GB" sz="1200" dirty="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dirty="0"/>
                        <a:t>New investment report with 109 data fields for </a:t>
                      </a:r>
                      <a:r>
                        <a:rPr lang="en-GB" sz="1200" dirty="0">
                          <a:hlinkClick r:id="rId2"/>
                        </a:rPr>
                        <a:t>3</a:t>
                      </a:r>
                      <a:r>
                        <a:rPr lang="en-GB" sz="1200" baseline="30000" dirty="0">
                          <a:hlinkClick r:id="rId2"/>
                        </a:rPr>
                        <a:t>rd</a:t>
                      </a:r>
                      <a:r>
                        <a:rPr lang="en-GB" sz="1200" dirty="0">
                          <a:hlinkClick r:id="rId2"/>
                        </a:rPr>
                        <a:t> country firms</a:t>
                      </a:r>
                      <a:endParaRPr lang="en-US" sz="1200" dirty="0">
                        <a:latin typeface="+mn-lt"/>
                      </a:endParaRP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mn-lt"/>
                        </a:rPr>
                        <a:t>MiFID III consultation </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Century Gothic"/>
                        </a:rPr>
                        <a:t>TBC</a:t>
                      </a:r>
                    </a:p>
                  </a:txBody>
                  <a:tcPr>
                    <a:solidFill>
                      <a:srgbClr val="CDD0D6"/>
                    </a:solidFill>
                  </a:tcPr>
                </a:tc>
                <a:extLst>
                  <a:ext uri="{0D108BD9-81ED-4DB2-BD59-A6C34878D82A}">
                    <a16:rowId xmlns:a16="http://schemas.microsoft.com/office/drawing/2014/main" val="1026221291"/>
                  </a:ext>
                </a:extLst>
              </a:tr>
            </a:tbl>
          </a:graphicData>
        </a:graphic>
      </p:graphicFrame>
      <p:sp>
        <p:nvSpPr>
          <p:cNvPr id="2" name="Thought Bubble: Cloud 1">
            <a:extLst>
              <a:ext uri="{FF2B5EF4-FFF2-40B4-BE49-F238E27FC236}">
                <a16:creationId xmlns:a16="http://schemas.microsoft.com/office/drawing/2014/main" id="{3A6CC7DB-C4D8-4A5E-BAC8-22413AC9A124}"/>
              </a:ext>
            </a:extLst>
          </p:cNvPr>
          <p:cNvSpPr/>
          <p:nvPr/>
        </p:nvSpPr>
        <p:spPr>
          <a:xfrm>
            <a:off x="1432874" y="5364545"/>
            <a:ext cx="3176833" cy="1149377"/>
          </a:xfrm>
          <a:prstGeom prst="cloudCallout">
            <a:avLst>
              <a:gd name="adj1" fmla="val 21933"/>
              <a:gd name="adj2" fmla="val -67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SM&amp;CR and accountability</a:t>
            </a:r>
          </a:p>
        </p:txBody>
      </p:sp>
      <p:sp>
        <p:nvSpPr>
          <p:cNvPr id="7" name="Thought Bubble: Cloud 6">
            <a:extLst>
              <a:ext uri="{FF2B5EF4-FFF2-40B4-BE49-F238E27FC236}">
                <a16:creationId xmlns:a16="http://schemas.microsoft.com/office/drawing/2014/main" id="{A69D520C-04EB-451A-8759-F520914ED56F}"/>
              </a:ext>
            </a:extLst>
          </p:cNvPr>
          <p:cNvSpPr/>
          <p:nvPr/>
        </p:nvSpPr>
        <p:spPr>
          <a:xfrm>
            <a:off x="5076046" y="5364545"/>
            <a:ext cx="3176833" cy="1149377"/>
          </a:xfrm>
          <a:prstGeom prst="cloudCallout">
            <a:avLst>
              <a:gd name="adj1" fmla="val -19052"/>
              <a:gd name="adj2" fmla="val -87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Implementation barriers</a:t>
            </a:r>
          </a:p>
        </p:txBody>
      </p:sp>
      <p:sp>
        <p:nvSpPr>
          <p:cNvPr id="8" name="Thought Bubble: Cloud 7">
            <a:extLst>
              <a:ext uri="{FF2B5EF4-FFF2-40B4-BE49-F238E27FC236}">
                <a16:creationId xmlns:a16="http://schemas.microsoft.com/office/drawing/2014/main" id="{89DA8803-3E06-4779-8D18-DCFCA5D93A62}"/>
              </a:ext>
            </a:extLst>
          </p:cNvPr>
          <p:cNvSpPr/>
          <p:nvPr/>
        </p:nvSpPr>
        <p:spPr>
          <a:xfrm>
            <a:off x="8376999" y="5174582"/>
            <a:ext cx="3240200" cy="1296450"/>
          </a:xfrm>
          <a:prstGeom prst="cloudCallout">
            <a:avLst>
              <a:gd name="adj1" fmla="val -46945"/>
              <a:gd name="adj2" fmla="val -86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ESG, Brexit, MAR II, MiFID III and other big reg agendas</a:t>
            </a:r>
          </a:p>
        </p:txBody>
      </p:sp>
    </p:spTree>
    <p:extLst>
      <p:ext uri="{BB962C8B-B14F-4D97-AF65-F5344CB8AC3E}">
        <p14:creationId xmlns:p14="http://schemas.microsoft.com/office/powerpoint/2010/main" val="15952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1CA057-830B-4F14-8A86-6955AB46826A}"/>
              </a:ext>
            </a:extLst>
          </p:cNvPr>
          <p:cNvSpPr>
            <a:spLocks noGrp="1"/>
          </p:cNvSpPr>
          <p:nvPr>
            <p:ph idx="1"/>
          </p:nvPr>
        </p:nvSpPr>
        <p:spPr/>
        <p:txBody>
          <a:bodyPr>
            <a:normAutofit fontScale="62500" lnSpcReduction="20000"/>
          </a:bodyPr>
          <a:lstStyle/>
          <a:p>
            <a:pPr marL="342900" indent="-342900">
              <a:buFont typeface="+mj-lt"/>
              <a:buAutoNum type="arabicPeriod"/>
            </a:pPr>
            <a:r>
              <a:rPr lang="en-GB" sz="1400" b="1" dirty="0"/>
              <a:t>Contact details </a:t>
            </a:r>
            <a:r>
              <a:rPr lang="en-GB" sz="1400" dirty="0"/>
              <a:t>of the third-country firm, including the person in charge of submitting the information</a:t>
            </a:r>
          </a:p>
          <a:p>
            <a:pPr marL="342900" indent="-342900">
              <a:buFont typeface="+mj-lt"/>
              <a:buAutoNum type="arabicPeriod"/>
            </a:pPr>
            <a:r>
              <a:rPr lang="en-GB" sz="1400" dirty="0"/>
              <a:t>Investment </a:t>
            </a:r>
            <a:r>
              <a:rPr lang="en-GB" sz="1400" b="1" dirty="0"/>
              <a:t>services, activities and ancillary services </a:t>
            </a:r>
            <a:r>
              <a:rPr lang="en-GB" sz="1400" dirty="0"/>
              <a:t>provided by the branch in the Member State </a:t>
            </a:r>
            <a:r>
              <a:rPr lang="en-GB" sz="1400" b="1" dirty="0"/>
              <a:t>where the branch is established </a:t>
            </a:r>
          </a:p>
          <a:p>
            <a:pPr marL="342900" indent="-342900">
              <a:buFont typeface="+mj-lt"/>
              <a:buAutoNum type="arabicPeriod"/>
            </a:pPr>
            <a:r>
              <a:rPr lang="en-GB" sz="1400" dirty="0"/>
              <a:t>Investment services, activities and ancillary services provided by the branch in Member States </a:t>
            </a:r>
            <a:r>
              <a:rPr lang="en-GB" sz="1400" b="1" dirty="0"/>
              <a:t>other than the one where it is established </a:t>
            </a:r>
          </a:p>
          <a:p>
            <a:pPr marL="342900" indent="-342900">
              <a:buFont typeface="+mj-lt"/>
              <a:buAutoNum type="arabicPeriod"/>
            </a:pPr>
            <a:r>
              <a:rPr lang="en-GB" sz="1400" dirty="0"/>
              <a:t>Number of </a:t>
            </a:r>
            <a:r>
              <a:rPr lang="en-GB" sz="1400" b="1" dirty="0"/>
              <a:t>clients and counterparties </a:t>
            </a:r>
            <a:r>
              <a:rPr lang="en-GB" sz="1400" dirty="0"/>
              <a:t>of the branch in </a:t>
            </a:r>
            <a:r>
              <a:rPr lang="en-GB" sz="1400" b="1" dirty="0"/>
              <a:t>the Member State where the branch </a:t>
            </a:r>
            <a:r>
              <a:rPr lang="en-GB" sz="1400" dirty="0"/>
              <a:t>is established </a:t>
            </a:r>
          </a:p>
          <a:p>
            <a:pPr marL="342900" indent="-342900">
              <a:buFont typeface="+mj-lt"/>
              <a:buAutoNum type="arabicPeriod"/>
            </a:pPr>
            <a:r>
              <a:rPr lang="en-GB" sz="1400" dirty="0"/>
              <a:t>Number of </a:t>
            </a:r>
            <a:r>
              <a:rPr lang="en-GB" sz="1400" b="1" dirty="0"/>
              <a:t>clients and counterparties </a:t>
            </a:r>
            <a:r>
              <a:rPr lang="en-GB" sz="1400" dirty="0"/>
              <a:t>of the branch in Member States </a:t>
            </a:r>
            <a:r>
              <a:rPr lang="en-GB" sz="1400" b="1" dirty="0"/>
              <a:t>other than the one where the branch is </a:t>
            </a:r>
            <a:r>
              <a:rPr lang="en-GB" sz="1400" dirty="0"/>
              <a:t>established and globally </a:t>
            </a:r>
          </a:p>
          <a:p>
            <a:pPr marL="342900" indent="-342900">
              <a:buFont typeface="+mj-lt"/>
              <a:buAutoNum type="arabicPeriod"/>
            </a:pPr>
            <a:r>
              <a:rPr lang="en-GB" sz="1400" b="1" dirty="0"/>
              <a:t>Turnover</a:t>
            </a:r>
            <a:r>
              <a:rPr lang="en-GB" sz="1400" dirty="0"/>
              <a:t> of the branch in the Member State where the </a:t>
            </a:r>
            <a:r>
              <a:rPr lang="en-GB" sz="1400" b="1" dirty="0"/>
              <a:t>branch</a:t>
            </a:r>
            <a:r>
              <a:rPr lang="en-GB" sz="1400" dirty="0"/>
              <a:t> is established </a:t>
            </a:r>
          </a:p>
          <a:p>
            <a:pPr marL="342900" indent="-342900">
              <a:buFont typeface="+mj-lt"/>
              <a:buAutoNum type="arabicPeriod"/>
            </a:pPr>
            <a:r>
              <a:rPr lang="en-GB" sz="1400" b="1" dirty="0"/>
              <a:t>Turnover</a:t>
            </a:r>
            <a:r>
              <a:rPr lang="en-GB" sz="1400" dirty="0"/>
              <a:t> of the branch in Member States </a:t>
            </a:r>
            <a:r>
              <a:rPr lang="en-GB" sz="1400" b="1" dirty="0"/>
              <a:t>other than the one where the branch is </a:t>
            </a:r>
            <a:r>
              <a:rPr lang="en-GB" sz="1400" dirty="0"/>
              <a:t>established and of the third-country firm globally </a:t>
            </a:r>
          </a:p>
          <a:p>
            <a:pPr marL="342900" indent="-342900">
              <a:buFont typeface="+mj-lt"/>
              <a:buAutoNum type="arabicPeriod"/>
            </a:pPr>
            <a:r>
              <a:rPr lang="en-GB" sz="1400" dirty="0"/>
              <a:t>Where the branch performs activity (3) of Section A of Annex I to Directive 2014/65/EU, information on the </a:t>
            </a:r>
            <a:r>
              <a:rPr lang="en-GB" sz="1400" b="1" dirty="0"/>
              <a:t>exposure of the third-country firm </a:t>
            </a:r>
            <a:r>
              <a:rPr lang="en-GB" sz="1400" dirty="0"/>
              <a:t>to counterparties in the Union </a:t>
            </a:r>
          </a:p>
          <a:p>
            <a:pPr marL="342900" indent="-342900">
              <a:buFont typeface="+mj-lt"/>
              <a:buAutoNum type="arabicPeriod"/>
            </a:pPr>
            <a:r>
              <a:rPr lang="en-GB" sz="1400" dirty="0"/>
              <a:t>Where the branch performs activity (3) of Section A of Annex I to Directive 2014/65/EU, information about the </a:t>
            </a:r>
            <a:r>
              <a:rPr lang="en-GB" sz="1400" b="1" dirty="0"/>
              <a:t>value of the assets under management </a:t>
            </a:r>
            <a:r>
              <a:rPr lang="en-GB" sz="1400" dirty="0"/>
              <a:t>for clients in the Union</a:t>
            </a:r>
          </a:p>
          <a:p>
            <a:pPr marL="342900" indent="-342900">
              <a:buFont typeface="+mj-lt"/>
              <a:buAutoNum type="arabicPeriod"/>
            </a:pPr>
            <a:r>
              <a:rPr lang="en-GB" sz="1400" dirty="0"/>
              <a:t>Where the branch provides service (5) of Section A of Annex I to Directive 2014/65/EU, information about the </a:t>
            </a:r>
            <a:r>
              <a:rPr lang="en-GB" sz="1400" b="1" dirty="0"/>
              <a:t>value of the assets under advice </a:t>
            </a:r>
            <a:r>
              <a:rPr lang="en-GB" sz="1400" dirty="0"/>
              <a:t>for clients in the Union</a:t>
            </a:r>
          </a:p>
          <a:p>
            <a:pPr marL="342900" indent="-342900">
              <a:buFont typeface="+mj-lt"/>
              <a:buAutoNum type="arabicPeriod"/>
            </a:pPr>
            <a:r>
              <a:rPr lang="en-GB" sz="1400" dirty="0"/>
              <a:t>Where the branch provides ancillary service (1) of Section A of Annex I to Directive 2014/65/EU or is holding client funds, information on the </a:t>
            </a:r>
            <a:r>
              <a:rPr lang="en-GB" sz="1400" b="1" dirty="0"/>
              <a:t>value of the assets (including cash) held by the branch </a:t>
            </a:r>
            <a:r>
              <a:rPr lang="en-GB" sz="1400" dirty="0"/>
              <a:t>in the Union</a:t>
            </a:r>
          </a:p>
          <a:p>
            <a:pPr marL="342900" indent="-342900">
              <a:buFont typeface="+mj-lt"/>
              <a:buAutoNum type="arabicPeriod"/>
            </a:pPr>
            <a:r>
              <a:rPr lang="en-GB" sz="1400" dirty="0"/>
              <a:t>Composition of the </a:t>
            </a:r>
            <a:r>
              <a:rPr lang="en-GB" sz="1400" b="1" dirty="0"/>
              <a:t>management body</a:t>
            </a:r>
            <a:r>
              <a:rPr lang="en-GB" sz="1400" dirty="0"/>
              <a:t> of the third-country firm</a:t>
            </a:r>
          </a:p>
          <a:p>
            <a:pPr marL="342900" indent="-342900">
              <a:buFont typeface="+mj-lt"/>
              <a:buAutoNum type="arabicPeriod"/>
            </a:pPr>
            <a:r>
              <a:rPr lang="en-GB" sz="1400" b="1" dirty="0"/>
              <a:t>Persons who effectively direct the business </a:t>
            </a:r>
            <a:r>
              <a:rPr lang="en-GB" sz="1400" dirty="0"/>
              <a:t>of the firm</a:t>
            </a:r>
          </a:p>
          <a:p>
            <a:pPr marL="342900" indent="-342900">
              <a:buFont typeface="+mj-lt"/>
              <a:buAutoNum type="arabicPeriod"/>
            </a:pPr>
            <a:r>
              <a:rPr lang="en-GB" sz="1400" b="1" dirty="0"/>
              <a:t>Key function holders </a:t>
            </a:r>
            <a:r>
              <a:rPr lang="en-GB" sz="1400" dirty="0"/>
              <a:t>for the activities of the branch</a:t>
            </a:r>
          </a:p>
          <a:p>
            <a:pPr marL="342900" indent="-342900">
              <a:buFont typeface="+mj-lt"/>
              <a:buAutoNum type="arabicPeriod"/>
            </a:pPr>
            <a:r>
              <a:rPr lang="en-GB" sz="1400" dirty="0"/>
              <a:t>Information about </a:t>
            </a:r>
            <a:r>
              <a:rPr lang="en-GB" sz="1400" b="1" dirty="0"/>
              <a:t>complaints</a:t>
            </a:r>
            <a:r>
              <a:rPr lang="en-GB" sz="1400" dirty="0"/>
              <a:t> received by the branch or by the third-country firm in relation to the activities of the branch in the Union</a:t>
            </a:r>
          </a:p>
          <a:p>
            <a:pPr marL="342900" indent="-342900">
              <a:buFont typeface="+mj-lt"/>
              <a:buAutoNum type="arabicPeriod"/>
            </a:pPr>
            <a:r>
              <a:rPr lang="en-GB" sz="1400" dirty="0"/>
              <a:t>Description of the </a:t>
            </a:r>
            <a:r>
              <a:rPr lang="en-GB" sz="1400" b="1" dirty="0"/>
              <a:t>marketing</a:t>
            </a:r>
            <a:r>
              <a:rPr lang="en-GB" sz="1400" dirty="0"/>
              <a:t> activities of the branch or of the third-country firm in relation to the activities of the branch in the Union</a:t>
            </a:r>
          </a:p>
          <a:p>
            <a:pPr marL="342900" indent="-342900">
              <a:buFont typeface="+mj-lt"/>
              <a:buAutoNum type="arabicPeriod"/>
            </a:pPr>
            <a:r>
              <a:rPr lang="en-GB" sz="1400" dirty="0"/>
              <a:t>Description of the </a:t>
            </a:r>
            <a:r>
              <a:rPr lang="en-GB" sz="1400" b="1" dirty="0"/>
              <a:t>investor protection </a:t>
            </a:r>
            <a:r>
              <a:rPr lang="en-GB" sz="1400" dirty="0"/>
              <a:t>arrangements of the third-country firm and applicable to the operations of the branch in the Union, including the rights of those clients resulting from the </a:t>
            </a:r>
            <a:r>
              <a:rPr lang="en-GB" sz="1400" dirty="0" err="1"/>
              <a:t>investorcompensation</a:t>
            </a:r>
            <a:r>
              <a:rPr lang="en-GB" sz="1400" dirty="0"/>
              <a:t> scheme referred to in Article 39(2)(f) of Directive 2014/65/EU (to be provided as an update covering any material changes compared to last information provided in this respect)</a:t>
            </a:r>
          </a:p>
          <a:p>
            <a:pPr marL="342900" indent="-342900">
              <a:buFont typeface="+mj-lt"/>
              <a:buAutoNum type="arabicPeriod"/>
            </a:pPr>
            <a:r>
              <a:rPr lang="en-GB" sz="1400" dirty="0"/>
              <a:t>Information on the </a:t>
            </a:r>
            <a:r>
              <a:rPr lang="en-GB" sz="1400" b="1" dirty="0"/>
              <a:t>outsourcing arrangements </a:t>
            </a:r>
            <a:r>
              <a:rPr lang="en-GB" sz="1400" dirty="0"/>
              <a:t>of the third-country firm and applicable to the operations of the branch in the Union (to be provided as an update covering any material changes compared to last information provided in this respect) </a:t>
            </a:r>
          </a:p>
          <a:p>
            <a:pPr marL="342900" indent="-342900">
              <a:buFont typeface="+mj-lt"/>
              <a:buAutoNum type="arabicPeriod"/>
            </a:pPr>
            <a:r>
              <a:rPr lang="en-GB" sz="1400" dirty="0"/>
              <a:t>Information on the </a:t>
            </a:r>
            <a:r>
              <a:rPr lang="en-GB" sz="1400" b="1" dirty="0"/>
              <a:t>arrangements (including IT arrangements) </a:t>
            </a:r>
            <a:r>
              <a:rPr lang="en-GB" sz="1400" dirty="0"/>
              <a:t>set up by the </a:t>
            </a:r>
            <a:r>
              <a:rPr lang="en-GB" sz="1400" dirty="0" err="1"/>
              <a:t>thirdcountry</a:t>
            </a:r>
            <a:r>
              <a:rPr lang="en-GB" sz="1400" dirty="0"/>
              <a:t> firm and applicable to the activities of the branch </a:t>
            </a:r>
            <a:r>
              <a:rPr lang="en-GB" sz="1400" b="1" dirty="0"/>
              <a:t>for algorithmic trading, for high frequency trading (HFT) </a:t>
            </a:r>
            <a:r>
              <a:rPr lang="en-GB" sz="1400" dirty="0"/>
              <a:t>and for </a:t>
            </a:r>
            <a:r>
              <a:rPr lang="en-GB" sz="1400" b="1" dirty="0"/>
              <a:t>direct electronic access (DEA)</a:t>
            </a:r>
          </a:p>
          <a:p>
            <a:pPr marL="342900" indent="-342900">
              <a:buFont typeface="+mj-lt"/>
              <a:buAutoNum type="arabicPeriod"/>
            </a:pPr>
            <a:r>
              <a:rPr lang="en-GB" sz="1400" dirty="0"/>
              <a:t>Information on the activities of the </a:t>
            </a:r>
            <a:r>
              <a:rPr lang="en-GB" sz="1400" b="1" dirty="0"/>
              <a:t>compliance function </a:t>
            </a:r>
            <a:r>
              <a:rPr lang="en-GB" sz="1400" dirty="0"/>
              <a:t>(or equivalent) </a:t>
            </a:r>
          </a:p>
          <a:p>
            <a:pPr marL="342900" indent="-342900">
              <a:buFont typeface="+mj-lt"/>
              <a:buAutoNum type="arabicPeriod"/>
            </a:pPr>
            <a:r>
              <a:rPr lang="en-GB" sz="1400" dirty="0"/>
              <a:t>Information on the activities of the </a:t>
            </a:r>
            <a:r>
              <a:rPr lang="en-GB" sz="1400" b="1" dirty="0"/>
              <a:t>internal audit function </a:t>
            </a:r>
            <a:r>
              <a:rPr lang="en-GB" sz="1400" dirty="0"/>
              <a:t>(or equivalent) </a:t>
            </a:r>
          </a:p>
          <a:p>
            <a:pPr marL="342900" indent="-342900">
              <a:buFont typeface="+mj-lt"/>
              <a:buAutoNum type="arabicPeriod"/>
            </a:pPr>
            <a:r>
              <a:rPr lang="en-GB" sz="1400" dirty="0"/>
              <a:t>Information on the activities of the </a:t>
            </a:r>
            <a:r>
              <a:rPr lang="en-GB" sz="1400" b="1" dirty="0"/>
              <a:t>risk management function </a:t>
            </a:r>
            <a:r>
              <a:rPr lang="en-GB" sz="1400" dirty="0"/>
              <a:t>(or equivalent) and the risk management policy of the </a:t>
            </a:r>
            <a:r>
              <a:rPr lang="en-GB" sz="1400" dirty="0" err="1"/>
              <a:t>thirdcountry</a:t>
            </a:r>
            <a:r>
              <a:rPr lang="en-GB" sz="1400" dirty="0"/>
              <a:t> firm</a:t>
            </a:r>
          </a:p>
          <a:p>
            <a:pPr marL="342900" indent="-342900">
              <a:buFont typeface="+mj-lt"/>
              <a:buAutoNum type="arabicPeriod"/>
            </a:pPr>
            <a:r>
              <a:rPr lang="en-GB" sz="1400" b="1" dirty="0"/>
              <a:t>Any other information </a:t>
            </a:r>
            <a:r>
              <a:rPr lang="en-GB" sz="1400" dirty="0"/>
              <a:t>considered by the competent authority necessary to </a:t>
            </a:r>
            <a:r>
              <a:rPr lang="en-GB" sz="1400" b="1" dirty="0"/>
              <a:t>enable comprehensive monitoring </a:t>
            </a:r>
            <a:r>
              <a:rPr lang="en-GB" sz="1400" dirty="0"/>
              <a:t>of the activities of the branch in the Union</a:t>
            </a:r>
          </a:p>
          <a:p>
            <a:pPr marL="342900" indent="-342900">
              <a:buFont typeface="+mj-lt"/>
              <a:buAutoNum type="arabicPeriod"/>
            </a:pPr>
            <a:endParaRPr lang="en-GB" sz="1400" dirty="0"/>
          </a:p>
          <a:p>
            <a:endParaRPr lang="en-GB" dirty="0"/>
          </a:p>
        </p:txBody>
      </p:sp>
      <p:sp>
        <p:nvSpPr>
          <p:cNvPr id="3" name="Title 2">
            <a:extLst>
              <a:ext uri="{FF2B5EF4-FFF2-40B4-BE49-F238E27FC236}">
                <a16:creationId xmlns:a16="http://schemas.microsoft.com/office/drawing/2014/main" id="{D555D588-D350-45CD-9F9B-1BC017ACDB90}"/>
              </a:ext>
            </a:extLst>
          </p:cNvPr>
          <p:cNvSpPr>
            <a:spLocks noGrp="1"/>
          </p:cNvSpPr>
          <p:nvPr>
            <p:ph type="title"/>
          </p:nvPr>
        </p:nvSpPr>
        <p:spPr/>
        <p:txBody>
          <a:bodyPr>
            <a:noAutofit/>
          </a:bodyPr>
          <a:lstStyle/>
          <a:p>
            <a:r>
              <a:rPr lang="en-GB" sz="1600" dirty="0"/>
              <a:t>ESMA will consider the responses it receives to this consultation paper in Q2 2020 and expects to publish the draft technical standards and send the final report to the European Commission for endorsement in Q3 2020. </a:t>
            </a:r>
          </a:p>
        </p:txBody>
      </p:sp>
    </p:spTree>
    <p:extLst>
      <p:ext uri="{BB962C8B-B14F-4D97-AF65-F5344CB8AC3E}">
        <p14:creationId xmlns:p14="http://schemas.microsoft.com/office/powerpoint/2010/main" val="327710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CF127C-8EDD-40DA-BF95-3611D45C8F24}"/>
              </a:ext>
            </a:extLst>
          </p:cNvPr>
          <p:cNvSpPr>
            <a:spLocks noGrp="1"/>
          </p:cNvSpPr>
          <p:nvPr>
            <p:ph type="title"/>
          </p:nvPr>
        </p:nvSpPr>
        <p:spPr>
          <a:xfrm>
            <a:off x="182880" y="64032"/>
            <a:ext cx="10704195" cy="619125"/>
          </a:xfrm>
        </p:spPr>
        <p:txBody>
          <a:bodyPr>
            <a:normAutofit/>
          </a:bodyPr>
          <a:lstStyle/>
          <a:p>
            <a:r>
              <a:rPr lang="en-GB" dirty="0"/>
              <a:t>Welcome to RRDS 21 </a:t>
            </a:r>
            <a:endParaRPr lang="en-US" dirty="0"/>
          </a:p>
        </p:txBody>
      </p:sp>
      <p:pic>
        <p:nvPicPr>
          <p:cNvPr id="8" name="Picture 7">
            <a:extLst>
              <a:ext uri="{FF2B5EF4-FFF2-40B4-BE49-F238E27FC236}">
                <a16:creationId xmlns:a16="http://schemas.microsoft.com/office/drawing/2014/main" id="{71FC6042-D00A-4329-B045-E0B64B8B9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
        <p:nvSpPr>
          <p:cNvPr id="9" name="Content Placeholder 1">
            <a:extLst>
              <a:ext uri="{FF2B5EF4-FFF2-40B4-BE49-F238E27FC236}">
                <a16:creationId xmlns:a16="http://schemas.microsoft.com/office/drawing/2014/main" id="{48408DE0-238C-4DE4-A485-AE843AC8A9EA}"/>
              </a:ext>
            </a:extLst>
          </p:cNvPr>
          <p:cNvSpPr txBox="1">
            <a:spLocks/>
          </p:cNvSpPr>
          <p:nvPr/>
        </p:nvSpPr>
        <p:spPr>
          <a:xfrm>
            <a:off x="299356" y="1093626"/>
            <a:ext cx="11557284" cy="467074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600"/>
              </a:spcAft>
              <a:buClr>
                <a:srgbClr val="3682A2"/>
              </a:buClr>
              <a:buFont typeface="Century Gothic" panose="020B0502020202020204" pitchFamily="34" charset="0"/>
              <a:buChar char="-"/>
              <a:defRPr sz="1600" kern="1200">
                <a:solidFill>
                  <a:srgbClr val="053657"/>
                </a:solidFill>
                <a:latin typeface="+mn-lt"/>
                <a:ea typeface="+mn-ea"/>
                <a:cs typeface="+mn-cs"/>
              </a:defRPr>
            </a:lvl2pPr>
            <a:lvl3pPr marL="11430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400" kern="1200">
                <a:solidFill>
                  <a:srgbClr val="053657"/>
                </a:solidFill>
                <a:latin typeface="+mn-lt"/>
                <a:ea typeface="+mn-ea"/>
                <a:cs typeface="+mn-cs"/>
              </a:defRPr>
            </a:lvl3pPr>
            <a:lvl4pPr marL="16002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600" b="1" dirty="0"/>
              <a:t>Round the table</a:t>
            </a:r>
            <a:r>
              <a:rPr lang="en-GB" sz="1600" dirty="0"/>
              <a:t>: </a:t>
            </a:r>
          </a:p>
          <a:p>
            <a:pPr marL="188913" indent="-188913"/>
            <a:r>
              <a:rPr lang="en-GB" sz="1400" b="1" dirty="0"/>
              <a:t>Firms</a:t>
            </a:r>
            <a:r>
              <a:rPr lang="en-GB" sz="1400" dirty="0"/>
              <a:t>: Allianz, BMO, BNY, Citi, Credit Suisse, DB, Goldman Sachs, LBG, </a:t>
            </a:r>
            <a:r>
              <a:rPr lang="en-GB" sz="1400" dirty="0" err="1"/>
              <a:t>Natwest</a:t>
            </a:r>
            <a:r>
              <a:rPr lang="en-GB" sz="1400" dirty="0"/>
              <a:t> Markets, Nomura, </a:t>
            </a:r>
            <a:r>
              <a:rPr lang="en-GB" sz="1400" dirty="0" err="1"/>
              <a:t>Pictet</a:t>
            </a:r>
            <a:r>
              <a:rPr lang="en-GB" sz="1400" dirty="0"/>
              <a:t>, PIMCO, </a:t>
            </a:r>
            <a:r>
              <a:rPr lang="en-GB" sz="1400" dirty="0" err="1"/>
              <a:t>Satander</a:t>
            </a:r>
            <a:r>
              <a:rPr lang="en-GB" sz="1400" dirty="0"/>
              <a:t>, RBS, Soc Gen, SEI, Stan Chart, UBS, Wells Fargo</a:t>
            </a:r>
          </a:p>
          <a:p>
            <a:pPr marL="188913" indent="-188913"/>
            <a:r>
              <a:rPr lang="en-GB" sz="1400" b="1" dirty="0"/>
              <a:t>Infrastructure</a:t>
            </a:r>
            <a:r>
              <a:rPr lang="en-GB" sz="1400" dirty="0"/>
              <a:t>: Capco, EY, LRH</a:t>
            </a:r>
          </a:p>
          <a:p>
            <a:pPr marL="188913" indent="-188913"/>
            <a:r>
              <a:rPr lang="en-GB" sz="1400" b="1" dirty="0"/>
              <a:t>Trade Associations:</a:t>
            </a:r>
            <a:r>
              <a:rPr lang="en-GB" sz="1400" dirty="0"/>
              <a:t> ISDA, EVIA</a:t>
            </a:r>
          </a:p>
          <a:p>
            <a:pPr marL="188913" indent="-188913"/>
            <a:r>
              <a:rPr lang="en-GB" sz="1400" b="1" dirty="0"/>
              <a:t>Regulators</a:t>
            </a:r>
            <a:r>
              <a:rPr lang="en-GB" sz="1400" dirty="0"/>
              <a:t>: BoE, ECB, FCA</a:t>
            </a:r>
          </a:p>
          <a:p>
            <a:pPr marL="0" indent="0">
              <a:buNone/>
            </a:pPr>
            <a:r>
              <a:rPr lang="en-GB" sz="1600" b="1" dirty="0"/>
              <a:t>Today ~25 people will discuss</a:t>
            </a:r>
            <a:r>
              <a:rPr lang="en-GB" sz="1600" dirty="0"/>
              <a:t>:</a:t>
            </a:r>
          </a:p>
          <a:p>
            <a:pPr marL="0" indent="-193675">
              <a:defRPr/>
            </a:pPr>
            <a:r>
              <a:rPr lang="en-GB" sz="1600" dirty="0"/>
              <a:t>Top 7 updates to EU/UK regulatory data collection strategies</a:t>
            </a:r>
          </a:p>
          <a:p>
            <a:pPr marL="0" indent="-193675">
              <a:defRPr/>
            </a:pPr>
            <a:r>
              <a:rPr lang="en-GB" sz="1600" dirty="0"/>
              <a:t>Group discussion of ‘end to end’ vision </a:t>
            </a:r>
          </a:p>
          <a:p>
            <a:pPr marL="0" indent="-193675">
              <a:defRPr/>
            </a:pPr>
            <a:r>
              <a:rPr lang="en-GB" sz="1600" dirty="0"/>
              <a:t>Key issues, priorities and milestones</a:t>
            </a:r>
          </a:p>
          <a:p>
            <a:pPr marL="0" indent="0">
              <a:buNone/>
              <a:defRPr/>
            </a:pPr>
            <a:r>
              <a:rPr lang="en-GB" sz="1600" b="1" dirty="0"/>
              <a:t>Abbreviated rules of the road</a:t>
            </a:r>
            <a:r>
              <a:rPr lang="en-GB" sz="1600" dirty="0"/>
              <a:t>: </a:t>
            </a:r>
          </a:p>
          <a:p>
            <a:pPr marL="0" indent="-189230">
              <a:defRPr/>
            </a:pPr>
            <a:r>
              <a:rPr lang="en-GB" sz="1400" dirty="0"/>
              <a:t>No free rides - this does not work if you let others do all the talking​</a:t>
            </a:r>
          </a:p>
          <a:p>
            <a:pPr marL="0" indent="-189230">
              <a:defRPr/>
            </a:pPr>
            <a:r>
              <a:rPr lang="en-GB" sz="1400" dirty="0"/>
              <a:t>Silence = agreement​</a:t>
            </a:r>
          </a:p>
          <a:p>
            <a:pPr marL="0" indent="-189230">
              <a:defRPr/>
            </a:pPr>
            <a:r>
              <a:rPr lang="en-GB" sz="1400" dirty="0"/>
              <a:t>Chatham House Rule applies​</a:t>
            </a:r>
          </a:p>
          <a:p>
            <a:pPr marL="0" indent="-189230">
              <a:defRPr/>
            </a:pPr>
            <a:r>
              <a:rPr lang="en-GB" sz="1400" dirty="0"/>
              <a:t>All attendees will receive copies of the minutes.  Members will receive presentation materials​</a:t>
            </a:r>
          </a:p>
          <a:p>
            <a:pPr marL="0" indent="-189230">
              <a:defRPr/>
            </a:pPr>
            <a:r>
              <a:rPr lang="en-GB" sz="1400" dirty="0"/>
              <a:t>COVID19 hygiene rules are in effect</a:t>
            </a:r>
            <a:endParaRPr lang="en-US" sz="1400" dirty="0"/>
          </a:p>
        </p:txBody>
      </p:sp>
      <p:sp>
        <p:nvSpPr>
          <p:cNvPr id="10" name="Rectangle 217">
            <a:extLst>
              <a:ext uri="{FF2B5EF4-FFF2-40B4-BE49-F238E27FC236}">
                <a16:creationId xmlns:a16="http://schemas.microsoft.com/office/drawing/2014/main" id="{1B797880-E848-4C70-BBED-05CFE8CB2583}"/>
              </a:ext>
            </a:extLst>
          </p:cNvPr>
          <p:cNvSpPr>
            <a:spLocks noChangeArrowheads="1"/>
          </p:cNvSpPr>
          <p:nvPr/>
        </p:nvSpPr>
        <p:spPr bwMode="auto">
          <a:xfrm>
            <a:off x="99396" y="6057416"/>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sz="2000" b="1" kern="0" dirty="0">
                <a:solidFill>
                  <a:srgbClr val="FFFFFF"/>
                </a:solidFill>
                <a:cs typeface="Arial" charset="0"/>
              </a:rPr>
              <a:t>Thank you for keeping our trusted community going on-line!  ​</a:t>
            </a:r>
            <a:endParaRPr kumimoji="0" lang="en-GB" sz="2000" b="1" i="0" u="none" strike="noStrike" kern="0" cap="none" spc="0" normalizeH="0" baseline="0" noProof="0" dirty="0">
              <a:ln>
                <a:noFill/>
              </a:ln>
              <a:solidFill>
                <a:srgbClr val="FFFFFF"/>
              </a:solidFill>
              <a:effectLst/>
              <a:uLnTx/>
              <a:uFillTx/>
              <a:cs typeface="Arial" charset="0"/>
            </a:endParaRPr>
          </a:p>
        </p:txBody>
      </p:sp>
    </p:spTree>
    <p:extLst>
      <p:ext uri="{BB962C8B-B14F-4D97-AF65-F5344CB8AC3E}">
        <p14:creationId xmlns:p14="http://schemas.microsoft.com/office/powerpoint/2010/main" val="9991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500"/>
                                        <p:tgtEl>
                                          <p:spTgt spid="9">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Effect transition="in" filter="fade">
                                      <p:cBhvr>
                                        <p:cTn id="41" dur="500"/>
                                        <p:tgtEl>
                                          <p:spTgt spid="9">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11" end="11"/>
                                            </p:txEl>
                                          </p:spTgt>
                                        </p:tgtEl>
                                        <p:attrNameLst>
                                          <p:attrName>style.visibility</p:attrName>
                                        </p:attrNameLst>
                                      </p:cBhvr>
                                      <p:to>
                                        <p:strVal val="visible"/>
                                      </p:to>
                                    </p:set>
                                    <p:animEffect transition="in" filter="fade">
                                      <p:cBhvr>
                                        <p:cTn id="44" dur="500"/>
                                        <p:tgtEl>
                                          <p:spTgt spid="9">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Effect transition="in" filter="fade">
                                      <p:cBhvr>
                                        <p:cTn id="47" dur="500"/>
                                        <p:tgtEl>
                                          <p:spTgt spid="9">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13" end="13"/>
                                            </p:txEl>
                                          </p:spTgt>
                                        </p:tgtEl>
                                        <p:attrNameLst>
                                          <p:attrName>style.visibility</p:attrName>
                                        </p:attrNameLst>
                                      </p:cBhvr>
                                      <p:to>
                                        <p:strVal val="visible"/>
                                      </p:to>
                                    </p:set>
                                    <p:animEffect transition="in" filter="fade">
                                      <p:cBhvr>
                                        <p:cTn id="50" dur="500"/>
                                        <p:tgtEl>
                                          <p:spTgt spid="9">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xEl>
                                              <p:pRg st="14" end="14"/>
                                            </p:txEl>
                                          </p:spTgt>
                                        </p:tgtEl>
                                        <p:attrNameLst>
                                          <p:attrName>style.visibility</p:attrName>
                                        </p:attrNameLst>
                                      </p:cBhvr>
                                      <p:to>
                                        <p:strVal val="visible"/>
                                      </p:to>
                                    </p:set>
                                    <p:animEffect transition="in" filter="fade">
                                      <p:cBhvr>
                                        <p:cTn id="53"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97A9129-5E07-4B5B-B67A-5FDA4D5CDD2A}"/>
              </a:ext>
            </a:extLst>
          </p:cNvPr>
          <p:cNvSpPr/>
          <p:nvPr/>
        </p:nvSpPr>
        <p:spPr>
          <a:xfrm>
            <a:off x="6096001" y="1980943"/>
            <a:ext cx="5764973" cy="4309498"/>
          </a:xfrm>
          <a:prstGeom prst="rect">
            <a:avLst/>
          </a:prstGeom>
          <a:solidFill>
            <a:srgbClr val="DEEBF7">
              <a:alpha val="69804"/>
            </a:srgb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1" name="Rectangle 30">
            <a:extLst>
              <a:ext uri="{FF2B5EF4-FFF2-40B4-BE49-F238E27FC236}">
                <a16:creationId xmlns:a16="http://schemas.microsoft.com/office/drawing/2014/main" id="{786B9924-A4C3-44FC-83B1-661E6A47DC9F}"/>
              </a:ext>
            </a:extLst>
          </p:cNvPr>
          <p:cNvSpPr/>
          <p:nvPr/>
        </p:nvSpPr>
        <p:spPr>
          <a:xfrm>
            <a:off x="438086" y="1983498"/>
            <a:ext cx="5657913" cy="4309498"/>
          </a:xfrm>
          <a:prstGeom prst="rect">
            <a:avLst/>
          </a:prstGeom>
          <a:solidFill>
            <a:srgbClr val="F2F2F2">
              <a:alpha val="65098"/>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 name="Title 5">
            <a:extLst>
              <a:ext uri="{FF2B5EF4-FFF2-40B4-BE49-F238E27FC236}">
                <a16:creationId xmlns:a16="http://schemas.microsoft.com/office/drawing/2014/main" id="{4C1A5623-2B02-472B-96E6-0FFD5D556636}"/>
              </a:ext>
            </a:extLst>
          </p:cNvPr>
          <p:cNvSpPr>
            <a:spLocks noGrp="1"/>
          </p:cNvSpPr>
          <p:nvPr>
            <p:ph type="title"/>
          </p:nvPr>
        </p:nvSpPr>
        <p:spPr/>
        <p:txBody>
          <a:bodyPr/>
          <a:lstStyle/>
          <a:p>
            <a:r>
              <a:rPr lang="en-GB"/>
              <a:t>Moving forward in 2020 with JWG and the RTC</a:t>
            </a:r>
          </a:p>
        </p:txBody>
      </p:sp>
      <p:sp>
        <p:nvSpPr>
          <p:cNvPr id="9" name="Rectangle 8">
            <a:extLst>
              <a:ext uri="{FF2B5EF4-FFF2-40B4-BE49-F238E27FC236}">
                <a16:creationId xmlns:a16="http://schemas.microsoft.com/office/drawing/2014/main" id="{58071C85-8F1A-434F-B337-B5000452AB16}"/>
              </a:ext>
            </a:extLst>
          </p:cNvPr>
          <p:cNvSpPr/>
          <p:nvPr/>
        </p:nvSpPr>
        <p:spPr>
          <a:xfrm>
            <a:off x="5057420" y="4099170"/>
            <a:ext cx="1726578" cy="7232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entury Gothic" panose="020F0302020204030204"/>
                <a:ea typeface="+mn-ea"/>
                <a:cs typeface="+mn-cs"/>
              </a:rPr>
              <a:t>Safe space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entury Gothic" panose="020F0302020204030204"/>
                <a:ea typeface="+mn-ea"/>
                <a:cs typeface="+mn-cs"/>
              </a:rPr>
              <a:t>An independent forum for members to share ideas freely</a:t>
            </a:r>
            <a:endParaRPr kumimoji="0" lang="en-GB" sz="10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DD4B6D88-DA03-426D-A631-74F6EED600FC}"/>
              </a:ext>
            </a:extLst>
          </p:cNvPr>
          <p:cNvSpPr/>
          <p:nvPr/>
        </p:nvSpPr>
        <p:spPr>
          <a:xfrm>
            <a:off x="667575" y="5231426"/>
            <a:ext cx="342363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F0302020204030204"/>
                <a:ea typeface="+mn-ea"/>
                <a:cs typeface="+mn-cs"/>
              </a:rPr>
              <a:t>Consensus</a:t>
            </a: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entury Gothic" panose="020F0302020204030204"/>
                <a:ea typeface="+mn-ea"/>
                <a:cs typeface="+mn-cs"/>
              </a:rPr>
              <a:t>Developing common opinion and providing consultation response input to regulators</a:t>
            </a:r>
          </a:p>
        </p:txBody>
      </p:sp>
      <p:sp>
        <p:nvSpPr>
          <p:cNvPr id="11" name="Rectangle 10">
            <a:extLst>
              <a:ext uri="{FF2B5EF4-FFF2-40B4-BE49-F238E27FC236}">
                <a16:creationId xmlns:a16="http://schemas.microsoft.com/office/drawing/2014/main" id="{A65B03D2-C800-4139-9E69-45BB30FF854E}"/>
              </a:ext>
            </a:extLst>
          </p:cNvPr>
          <p:cNvSpPr/>
          <p:nvPr/>
        </p:nvSpPr>
        <p:spPr>
          <a:xfrm>
            <a:off x="667575" y="2112800"/>
            <a:ext cx="289520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F0302020204030204"/>
                <a:ea typeface="+mn-ea"/>
                <a:cs typeface="+mn-cs"/>
              </a:rPr>
              <a:t>Investigation and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entury Gothic" panose="020F0302020204030204"/>
                <a:ea typeface="+mn-ea"/>
                <a:cs typeface="+mn-cs"/>
              </a:rPr>
              <a:t>Global regulatory reporting dialogue management</a:t>
            </a:r>
          </a:p>
        </p:txBody>
      </p:sp>
      <p:sp>
        <p:nvSpPr>
          <p:cNvPr id="12" name="Rectangle 11">
            <a:extLst>
              <a:ext uri="{FF2B5EF4-FFF2-40B4-BE49-F238E27FC236}">
                <a16:creationId xmlns:a16="http://schemas.microsoft.com/office/drawing/2014/main" id="{4BA7EEA1-0BE1-4B32-9D07-1FC1CCE7D035}"/>
              </a:ext>
            </a:extLst>
          </p:cNvPr>
          <p:cNvSpPr/>
          <p:nvPr/>
        </p:nvSpPr>
        <p:spPr>
          <a:xfrm>
            <a:off x="667575" y="3148027"/>
            <a:ext cx="261788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F0302020204030204"/>
                <a:ea typeface="+mn-ea"/>
                <a:cs typeface="+mn-cs"/>
              </a:rPr>
              <a:t>Flagging new initiatives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entury Gothic" panose="020F0302020204030204"/>
                <a:ea typeface="+mn-ea"/>
                <a:cs typeface="+mn-cs"/>
              </a:rPr>
              <a:t>Examining individual regulatory implementation efforts</a:t>
            </a:r>
          </a:p>
        </p:txBody>
      </p:sp>
      <p:sp>
        <p:nvSpPr>
          <p:cNvPr id="13" name="Rectangle 12">
            <a:extLst>
              <a:ext uri="{FF2B5EF4-FFF2-40B4-BE49-F238E27FC236}">
                <a16:creationId xmlns:a16="http://schemas.microsoft.com/office/drawing/2014/main" id="{27C5D5BF-82A8-45C8-A971-42F7AF249A55}"/>
              </a:ext>
            </a:extLst>
          </p:cNvPr>
          <p:cNvSpPr/>
          <p:nvPr/>
        </p:nvSpPr>
        <p:spPr>
          <a:xfrm>
            <a:off x="667575" y="4262923"/>
            <a:ext cx="2069797"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F0302020204030204"/>
                <a:ea typeface="+mn-ea"/>
                <a:cs typeface="+mn-cs"/>
              </a:rPr>
              <a:t>Heat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entury Gothic" panose="020F0302020204030204"/>
                <a:ea typeface="+mn-ea"/>
                <a:cs typeface="+mn-cs"/>
              </a:rPr>
              <a:t>Tracking issues and priorities</a:t>
            </a:r>
          </a:p>
        </p:txBody>
      </p:sp>
      <p:sp>
        <p:nvSpPr>
          <p:cNvPr id="15" name="Flowchart: Connector 14">
            <a:extLst>
              <a:ext uri="{FF2B5EF4-FFF2-40B4-BE49-F238E27FC236}">
                <a16:creationId xmlns:a16="http://schemas.microsoft.com/office/drawing/2014/main" id="{D9F237BF-973D-4F60-B178-44C6BE84A0FC}"/>
              </a:ext>
            </a:extLst>
          </p:cNvPr>
          <p:cNvSpPr/>
          <p:nvPr/>
        </p:nvSpPr>
        <p:spPr>
          <a:xfrm>
            <a:off x="6572980" y="3226322"/>
            <a:ext cx="1633415" cy="1367693"/>
          </a:xfrm>
          <a:prstGeom prst="flowChartConnector">
            <a:avLst/>
          </a:prstGeom>
          <a:solidFill>
            <a:schemeClr val="bg1"/>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6" name="Picture 15">
            <a:extLst>
              <a:ext uri="{FF2B5EF4-FFF2-40B4-BE49-F238E27FC236}">
                <a16:creationId xmlns:a16="http://schemas.microsoft.com/office/drawing/2014/main" id="{D59B8D2D-974E-471B-96AB-729F82E6EFF5}"/>
              </a:ext>
            </a:extLst>
          </p:cNvPr>
          <p:cNvPicPr>
            <a:picLocks noChangeAspect="1"/>
          </p:cNvPicPr>
          <p:nvPr/>
        </p:nvPicPr>
        <p:blipFill>
          <a:blip r:embed="rId2"/>
          <a:stretch>
            <a:fillRect/>
          </a:stretch>
        </p:blipFill>
        <p:spPr>
          <a:xfrm>
            <a:off x="6717209" y="3637801"/>
            <a:ext cx="1344956" cy="573260"/>
          </a:xfrm>
          <a:prstGeom prst="rect">
            <a:avLst/>
          </a:prstGeom>
        </p:spPr>
      </p:pic>
      <p:sp>
        <p:nvSpPr>
          <p:cNvPr id="17" name="Rectangle 16">
            <a:extLst>
              <a:ext uri="{FF2B5EF4-FFF2-40B4-BE49-F238E27FC236}">
                <a16:creationId xmlns:a16="http://schemas.microsoft.com/office/drawing/2014/main" id="{045AC97E-327A-4C3F-9F53-9810B813AE86}"/>
              </a:ext>
            </a:extLst>
          </p:cNvPr>
          <p:cNvSpPr/>
          <p:nvPr/>
        </p:nvSpPr>
        <p:spPr>
          <a:xfrm>
            <a:off x="9120320" y="5231425"/>
            <a:ext cx="2483596"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entury Gothic" panose="020F0302020204030204"/>
                <a:ea typeface="+mn-ea"/>
                <a:cs typeface="+mn-cs"/>
              </a:rPr>
              <a:t>Reusable IP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F0302020204030204"/>
                <a:ea typeface="+mn-ea"/>
                <a:cs typeface="+mn-cs"/>
              </a:rPr>
              <a:t>Enables open source sharing of artefacts across the industry   </a:t>
            </a:r>
            <a:endParaRPr kumimoji="0" lang="en-GB" sz="11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8" name="Rectangle 17">
            <a:extLst>
              <a:ext uri="{FF2B5EF4-FFF2-40B4-BE49-F238E27FC236}">
                <a16:creationId xmlns:a16="http://schemas.microsoft.com/office/drawing/2014/main" id="{8D133BA8-D546-4CE6-BF07-5B0DFE1DCF09}"/>
              </a:ext>
            </a:extLst>
          </p:cNvPr>
          <p:cNvSpPr/>
          <p:nvPr/>
        </p:nvSpPr>
        <p:spPr>
          <a:xfrm>
            <a:off x="8946927" y="2112799"/>
            <a:ext cx="2657963"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entury Gothic" panose="020F0302020204030204"/>
                <a:ea typeface="+mn-ea"/>
                <a:cs typeface="+mn-cs"/>
              </a:rPr>
              <a:t>Membership crowdsourcing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F0302020204030204"/>
                <a:ea typeface="+mn-ea"/>
                <a:cs typeface="+mn-cs"/>
              </a:rPr>
              <a:t>Top insight from the public and private sector </a:t>
            </a:r>
            <a:endParaRPr kumimoji="0" lang="en-GB" sz="11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9" name="Rectangle 18">
            <a:extLst>
              <a:ext uri="{FF2B5EF4-FFF2-40B4-BE49-F238E27FC236}">
                <a16:creationId xmlns:a16="http://schemas.microsoft.com/office/drawing/2014/main" id="{5CFF21FD-4101-49E2-BEC4-81763F01C306}"/>
              </a:ext>
            </a:extLst>
          </p:cNvPr>
          <p:cNvSpPr/>
          <p:nvPr/>
        </p:nvSpPr>
        <p:spPr>
          <a:xfrm>
            <a:off x="9212044" y="3149699"/>
            <a:ext cx="2392846"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entury Gothic" panose="020F0302020204030204"/>
                <a:ea typeface="+mn-ea"/>
                <a:cs typeface="+mn-cs"/>
              </a:rPr>
              <a:t>Collaboration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F0302020204030204"/>
                <a:ea typeface="+mn-ea"/>
                <a:cs typeface="+mn-cs"/>
              </a:rPr>
              <a:t>Being in a safe space to explore the ‘art of the possible’ </a:t>
            </a:r>
            <a:endParaRPr kumimoji="0" lang="en-GB" sz="11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 name="Rectangle 19">
            <a:extLst>
              <a:ext uri="{FF2B5EF4-FFF2-40B4-BE49-F238E27FC236}">
                <a16:creationId xmlns:a16="http://schemas.microsoft.com/office/drawing/2014/main" id="{551B69F0-0C92-4217-8F63-1375A105F0C2}"/>
              </a:ext>
            </a:extLst>
          </p:cNvPr>
          <p:cNvSpPr/>
          <p:nvPr/>
        </p:nvSpPr>
        <p:spPr>
          <a:xfrm>
            <a:off x="8835596" y="4262923"/>
            <a:ext cx="2769294"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entury Gothic" panose="020F0302020204030204"/>
                <a:ea typeface="+mn-ea"/>
                <a:cs typeface="+mn-cs"/>
              </a:rPr>
              <a:t>Project execution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entury Gothic" panose="020F0302020204030204"/>
                <a:ea typeface="+mn-ea"/>
                <a:cs typeface="+mn-cs"/>
              </a:rPr>
              <a:t>Research and development to enhance industry practice</a:t>
            </a:r>
            <a:endParaRPr kumimoji="0" lang="en-GB" sz="11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1" name="Arrow: Right 20">
            <a:extLst>
              <a:ext uri="{FF2B5EF4-FFF2-40B4-BE49-F238E27FC236}">
                <a16:creationId xmlns:a16="http://schemas.microsoft.com/office/drawing/2014/main" id="{912024EB-6526-4B32-8F43-CB6549DC8372}"/>
              </a:ext>
            </a:extLst>
          </p:cNvPr>
          <p:cNvSpPr/>
          <p:nvPr/>
        </p:nvSpPr>
        <p:spPr>
          <a:xfrm rot="13822059">
            <a:off x="4817503" y="4655855"/>
            <a:ext cx="449720" cy="307427"/>
          </a:xfrm>
          <a:prstGeom prst="rightArrow">
            <a:avLst/>
          </a:prstGeom>
          <a:solidFill>
            <a:srgbClr val="053657"/>
          </a:solidFill>
          <a:ln>
            <a:solidFill>
              <a:srgbClr val="05365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nvGrpSpPr>
          <p:cNvPr id="14" name="Group 13">
            <a:extLst>
              <a:ext uri="{FF2B5EF4-FFF2-40B4-BE49-F238E27FC236}">
                <a16:creationId xmlns:a16="http://schemas.microsoft.com/office/drawing/2014/main" id="{1C05297F-CAC1-4550-B8C5-644106C90692}"/>
              </a:ext>
            </a:extLst>
          </p:cNvPr>
          <p:cNvGrpSpPr/>
          <p:nvPr/>
        </p:nvGrpSpPr>
        <p:grpSpPr>
          <a:xfrm>
            <a:off x="3479109" y="3228559"/>
            <a:ext cx="1633415" cy="1367693"/>
            <a:chOff x="3130399" y="2957213"/>
            <a:chExt cx="1633415" cy="1367693"/>
          </a:xfrm>
        </p:grpSpPr>
        <p:sp>
          <p:nvSpPr>
            <p:cNvPr id="7" name="Flowchart: Connector 6">
              <a:extLst>
                <a:ext uri="{FF2B5EF4-FFF2-40B4-BE49-F238E27FC236}">
                  <a16:creationId xmlns:a16="http://schemas.microsoft.com/office/drawing/2014/main" id="{36284E38-C9CD-4F06-9499-551601188D8D}"/>
                </a:ext>
              </a:extLst>
            </p:cNvPr>
            <p:cNvSpPr/>
            <p:nvPr/>
          </p:nvSpPr>
          <p:spPr>
            <a:xfrm>
              <a:off x="3130399" y="2957213"/>
              <a:ext cx="1633415" cy="1367693"/>
            </a:xfrm>
            <a:prstGeom prst="flowChartConnector">
              <a:avLst/>
            </a:prstGeom>
            <a:solidFill>
              <a:schemeClr val="bg1"/>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 name="Picture 7">
              <a:extLst>
                <a:ext uri="{FF2B5EF4-FFF2-40B4-BE49-F238E27FC236}">
                  <a16:creationId xmlns:a16="http://schemas.microsoft.com/office/drawing/2014/main" id="{CC8FD707-7DB6-4E99-BE5C-392C7435B226}"/>
                </a:ext>
              </a:extLst>
            </p:cNvPr>
            <p:cNvPicPr>
              <a:picLocks noChangeAspect="1"/>
            </p:cNvPicPr>
            <p:nvPr/>
          </p:nvPicPr>
          <p:blipFill>
            <a:blip r:embed="rId3"/>
            <a:stretch>
              <a:fillRect/>
            </a:stretch>
          </p:blipFill>
          <p:spPr>
            <a:xfrm>
              <a:off x="3245924" y="3368692"/>
              <a:ext cx="1362075" cy="561975"/>
            </a:xfrm>
            <a:prstGeom prst="rect">
              <a:avLst/>
            </a:prstGeom>
          </p:spPr>
        </p:pic>
      </p:grpSp>
      <p:sp>
        <p:nvSpPr>
          <p:cNvPr id="29" name="Rectangle 28">
            <a:extLst>
              <a:ext uri="{FF2B5EF4-FFF2-40B4-BE49-F238E27FC236}">
                <a16:creationId xmlns:a16="http://schemas.microsoft.com/office/drawing/2014/main" id="{EA0E87B8-9592-423E-A852-A47D23880E9D}"/>
              </a:ext>
            </a:extLst>
          </p:cNvPr>
          <p:cNvSpPr/>
          <p:nvPr/>
        </p:nvSpPr>
        <p:spPr>
          <a:xfrm>
            <a:off x="438086" y="980243"/>
            <a:ext cx="5657913" cy="1000700"/>
          </a:xfrm>
          <a:prstGeom prst="rect">
            <a:avLst/>
          </a:prstGeom>
          <a:solidFill>
            <a:srgbClr val="0536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entury Gothic" panose="020F0302020204030204"/>
                <a:ea typeface="+mn-ea"/>
                <a:cs typeface="+mn-cs"/>
              </a:rPr>
              <a:t>JWG RegTech SIGs provide a collaborative, </a:t>
            </a:r>
            <a:r>
              <a:rPr kumimoji="0" lang="en-GB" sz="1100" b="1" i="0" u="none" strike="noStrike" kern="1200" cap="none" spc="0" normalizeH="0" baseline="0" noProof="0">
                <a:ln>
                  <a:noFill/>
                </a:ln>
                <a:solidFill>
                  <a:srgbClr val="FFC000"/>
                </a:solidFill>
                <a:effectLst/>
                <a:uLnTx/>
                <a:uFillTx/>
                <a:latin typeface="Century Gothic" panose="020F0302020204030204"/>
                <a:ea typeface="+mn-ea"/>
                <a:cs typeface="+mn-cs"/>
              </a:rPr>
              <a:t>high-trust environment </a:t>
            </a:r>
            <a:r>
              <a:rPr kumimoji="0" lang="en-GB" sz="1100" b="1" i="0" u="none" strike="noStrike" kern="1200" cap="none" spc="0" normalizeH="0" baseline="0" noProof="0">
                <a:ln>
                  <a:noFill/>
                </a:ln>
                <a:solidFill>
                  <a:prstClr val="white"/>
                </a:solidFill>
                <a:effectLst/>
                <a:uLnTx/>
                <a:uFillTx/>
                <a:latin typeface="Century Gothic" panose="020F0302020204030204"/>
                <a:ea typeface="+mn-ea"/>
                <a:cs typeface="+mn-cs"/>
              </a:rPr>
              <a:t>for SMEs from the sell-side, buy-side and vendors to identify key challenges and identify solutions on a </a:t>
            </a:r>
            <a:r>
              <a:rPr kumimoji="0" lang="en-GB" sz="1100" b="1" i="0" u="none" strike="noStrike" kern="1200" cap="none" spc="0" normalizeH="0" baseline="0" noProof="0">
                <a:ln>
                  <a:noFill/>
                </a:ln>
                <a:solidFill>
                  <a:srgbClr val="FFC000"/>
                </a:solidFill>
                <a:effectLst/>
                <a:uLnTx/>
                <a:uFillTx/>
                <a:latin typeface="Century Gothic" panose="020F0302020204030204"/>
                <a:ea typeface="+mn-ea"/>
                <a:cs typeface="+mn-cs"/>
              </a:rPr>
              <a:t>regular basis</a:t>
            </a:r>
            <a:r>
              <a:rPr kumimoji="0" lang="en-GB" sz="1100" b="1" i="0" u="none" strike="noStrike" kern="1200" cap="none" spc="0" normalizeH="0" baseline="0" noProof="0">
                <a:ln>
                  <a:noFill/>
                </a:ln>
                <a:solidFill>
                  <a:prstClr val="white"/>
                </a:solidFill>
                <a:effectLst/>
                <a:uLnTx/>
                <a:uFillTx/>
                <a:latin typeface="Century Gothic" panose="020F0302020204030204"/>
                <a:ea typeface="+mn-ea"/>
                <a:cs typeface="+mn-cs"/>
              </a:rPr>
              <a:t>.</a:t>
            </a:r>
            <a:endParaRPr kumimoji="0" lang="en-GB" sz="1100" b="1" i="0" u="none" strike="noStrike" kern="1200" cap="none" spc="0" normalizeH="0" baseline="0" noProof="0">
              <a:ln>
                <a:noFill/>
              </a:ln>
              <a:solidFill>
                <a:srgbClr val="FFC000"/>
              </a:solidFill>
              <a:effectLst/>
              <a:uLnTx/>
              <a:uFillTx/>
              <a:latin typeface="Century Gothic" panose="020F0302020204030204"/>
              <a:ea typeface="+mn-ea"/>
              <a:cs typeface="+mn-cs"/>
            </a:endParaRPr>
          </a:p>
        </p:txBody>
      </p:sp>
      <p:sp>
        <p:nvSpPr>
          <p:cNvPr id="30" name="Rectangle 29">
            <a:extLst>
              <a:ext uri="{FF2B5EF4-FFF2-40B4-BE49-F238E27FC236}">
                <a16:creationId xmlns:a16="http://schemas.microsoft.com/office/drawing/2014/main" id="{927297A3-0F71-4880-A226-54525E711040}"/>
              </a:ext>
            </a:extLst>
          </p:cNvPr>
          <p:cNvSpPr/>
          <p:nvPr/>
        </p:nvSpPr>
        <p:spPr>
          <a:xfrm>
            <a:off x="6096000" y="974332"/>
            <a:ext cx="5764974" cy="1006611"/>
          </a:xfrm>
          <a:prstGeom prst="rect">
            <a:avLst/>
          </a:prstGeom>
          <a:solidFill>
            <a:srgbClr val="0536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entury Gothic" panose="020F0302020204030204"/>
                <a:ea typeface="+mn-ea"/>
                <a:cs typeface="+mn-cs"/>
              </a:rPr>
              <a:t>The RegTech Council is a </a:t>
            </a:r>
            <a:r>
              <a:rPr kumimoji="0" lang="en-GB" sz="1100" b="1" i="0" u="none" strike="noStrike" kern="1200" cap="none" spc="0" normalizeH="0" baseline="0" noProof="0">
                <a:ln>
                  <a:noFill/>
                </a:ln>
                <a:solidFill>
                  <a:srgbClr val="FFC000"/>
                </a:solidFill>
                <a:effectLst/>
                <a:uLnTx/>
                <a:uFillTx/>
                <a:latin typeface="Century Gothic" panose="020F0302020204030204"/>
                <a:ea typeface="+mn-ea"/>
                <a:cs typeface="+mn-cs"/>
              </a:rPr>
              <a:t>global</a:t>
            </a:r>
            <a:r>
              <a:rPr kumimoji="0" lang="en-GB" sz="1100" b="1" i="0" u="none" strike="noStrike" kern="1200" cap="none" spc="0" normalizeH="0" baseline="0" noProof="0">
                <a:ln>
                  <a:noFill/>
                </a:ln>
                <a:solidFill>
                  <a:prstClr val="white"/>
                </a:solidFill>
                <a:effectLst/>
                <a:uLnTx/>
                <a:uFillTx/>
                <a:latin typeface="Century Gothic" panose="020F0302020204030204"/>
                <a:ea typeface="+mn-ea"/>
                <a:cs typeface="+mn-cs"/>
              </a:rPr>
              <a:t> </a:t>
            </a:r>
            <a:r>
              <a:rPr kumimoji="0" lang="en-GB" sz="1100" b="1" i="0" u="none" strike="noStrike" kern="1200" cap="none" spc="0" normalizeH="0" baseline="0" noProof="0">
                <a:ln>
                  <a:noFill/>
                </a:ln>
                <a:solidFill>
                  <a:srgbClr val="FFC000"/>
                </a:solidFill>
                <a:effectLst/>
                <a:uLnTx/>
                <a:uFillTx/>
                <a:latin typeface="Century Gothic" panose="020F0302020204030204"/>
                <a:ea typeface="+mn-ea"/>
                <a:cs typeface="+mn-cs"/>
              </a:rPr>
              <a:t>not for profit </a:t>
            </a:r>
            <a:r>
              <a:rPr kumimoji="0" lang="en-GB" sz="1100" b="1" i="0" u="none" strike="noStrike" kern="1200" cap="none" spc="0" normalizeH="0" baseline="0" noProof="0">
                <a:ln>
                  <a:noFill/>
                </a:ln>
                <a:solidFill>
                  <a:prstClr val="white"/>
                </a:solidFill>
                <a:effectLst/>
                <a:uLnTx/>
                <a:uFillTx/>
                <a:latin typeface="Century Gothic" panose="020F0302020204030204"/>
                <a:ea typeface="+mn-ea"/>
                <a:cs typeface="+mn-cs"/>
              </a:rPr>
              <a:t>public-private forum focused on </a:t>
            </a:r>
            <a:r>
              <a:rPr kumimoji="0" lang="en-GB" sz="1100" b="1" i="0" u="none" strike="noStrike" kern="1200" cap="none" spc="0" normalizeH="0" baseline="0" noProof="0">
                <a:ln>
                  <a:noFill/>
                </a:ln>
                <a:solidFill>
                  <a:srgbClr val="FFC000"/>
                </a:solidFill>
                <a:effectLst/>
                <a:uLnTx/>
                <a:uFillTx/>
                <a:latin typeface="Century Gothic" panose="020F0302020204030204"/>
                <a:ea typeface="+mn-ea"/>
                <a:cs typeface="+mn-cs"/>
              </a:rPr>
              <a:t>changing the way FS regulations are developed, implemented and monitored</a:t>
            </a:r>
            <a:r>
              <a:rPr kumimoji="0" lang="en-GB" sz="1100" b="1" i="0" u="none" strike="noStrike" kern="1200" cap="none" spc="0" normalizeH="0" baseline="0" noProof="0">
                <a:ln>
                  <a:noFill/>
                </a:ln>
                <a:solidFill>
                  <a:prstClr val="white"/>
                </a:solidFill>
                <a:effectLst/>
                <a:uLnTx/>
                <a:uFillTx/>
                <a:latin typeface="Century Gothic" panose="020F0302020204030204"/>
                <a:ea typeface="+mn-ea"/>
                <a:cs typeface="+mn-cs"/>
              </a:rPr>
              <a:t>. All market ecosystem participants work together to create value by leveraging new technology to </a:t>
            </a:r>
            <a:r>
              <a:rPr kumimoji="0" lang="en-GB" sz="1100" b="1" i="0" u="none" strike="noStrike" kern="1200" cap="none" spc="0" normalizeH="0" baseline="0" noProof="0">
                <a:ln>
                  <a:noFill/>
                </a:ln>
                <a:solidFill>
                  <a:srgbClr val="FFC000"/>
                </a:solidFill>
                <a:effectLst/>
                <a:uLnTx/>
                <a:uFillTx/>
                <a:latin typeface="Century Gothic" panose="020F0302020204030204"/>
                <a:ea typeface="+mn-ea"/>
                <a:cs typeface="+mn-cs"/>
              </a:rPr>
              <a:t>make compliance more effective and efficient </a:t>
            </a:r>
          </a:p>
        </p:txBody>
      </p:sp>
      <p:sp>
        <p:nvSpPr>
          <p:cNvPr id="24" name="Arrow: Right 23">
            <a:extLst>
              <a:ext uri="{FF2B5EF4-FFF2-40B4-BE49-F238E27FC236}">
                <a16:creationId xmlns:a16="http://schemas.microsoft.com/office/drawing/2014/main" id="{D7A0189F-B05D-46FD-8445-DBC8B5AC09DB}"/>
              </a:ext>
            </a:extLst>
          </p:cNvPr>
          <p:cNvSpPr/>
          <p:nvPr/>
        </p:nvSpPr>
        <p:spPr>
          <a:xfrm rot="18129872">
            <a:off x="6559790" y="4620316"/>
            <a:ext cx="449720" cy="307427"/>
          </a:xfrm>
          <a:prstGeom prst="rightArrow">
            <a:avLst/>
          </a:prstGeom>
          <a:solidFill>
            <a:srgbClr val="053657"/>
          </a:solidFill>
          <a:ln>
            <a:solidFill>
              <a:srgbClr val="05365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 name="Rectangle 1">
            <a:extLst>
              <a:ext uri="{FF2B5EF4-FFF2-40B4-BE49-F238E27FC236}">
                <a16:creationId xmlns:a16="http://schemas.microsoft.com/office/drawing/2014/main" id="{438E05E6-313A-4FA8-8E54-2D7741041069}"/>
              </a:ext>
            </a:extLst>
          </p:cNvPr>
          <p:cNvSpPr/>
          <p:nvPr/>
        </p:nvSpPr>
        <p:spPr>
          <a:xfrm>
            <a:off x="3336150" y="2873444"/>
            <a:ext cx="187904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2060"/>
                </a:solidFill>
                <a:effectLst/>
                <a:uLnTx/>
                <a:uFillTx/>
                <a:latin typeface="Century Gothic" panose="020F0302020204030204"/>
                <a:ea typeface="+mn-ea"/>
                <a:cs typeface="+mn-cs"/>
              </a:rPr>
              <a:t>Quality intelligence</a:t>
            </a:r>
          </a:p>
        </p:txBody>
      </p:sp>
      <p:sp>
        <p:nvSpPr>
          <p:cNvPr id="26" name="Rectangle 25">
            <a:extLst>
              <a:ext uri="{FF2B5EF4-FFF2-40B4-BE49-F238E27FC236}">
                <a16:creationId xmlns:a16="http://schemas.microsoft.com/office/drawing/2014/main" id="{C6B494C6-2C05-41F2-9E77-D8E054EC4792}"/>
              </a:ext>
            </a:extLst>
          </p:cNvPr>
          <p:cNvSpPr/>
          <p:nvPr/>
        </p:nvSpPr>
        <p:spPr>
          <a:xfrm>
            <a:off x="6401500" y="2897208"/>
            <a:ext cx="18630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2060"/>
                </a:solidFill>
                <a:effectLst/>
                <a:uLnTx/>
                <a:uFillTx/>
                <a:latin typeface="Century Gothic" panose="020F0302020204030204"/>
                <a:ea typeface="+mn-ea"/>
                <a:cs typeface="+mn-cs"/>
              </a:rPr>
              <a:t>Global not for profit</a:t>
            </a:r>
          </a:p>
        </p:txBody>
      </p:sp>
      <p:sp>
        <p:nvSpPr>
          <p:cNvPr id="27" name="Flowchart: Connector 26">
            <a:extLst>
              <a:ext uri="{FF2B5EF4-FFF2-40B4-BE49-F238E27FC236}">
                <a16:creationId xmlns:a16="http://schemas.microsoft.com/office/drawing/2014/main" id="{908710B7-DA59-4420-9782-F42F52335E66}"/>
              </a:ext>
            </a:extLst>
          </p:cNvPr>
          <p:cNvSpPr/>
          <p:nvPr/>
        </p:nvSpPr>
        <p:spPr>
          <a:xfrm>
            <a:off x="5151235" y="4825000"/>
            <a:ext cx="1633415" cy="1367693"/>
          </a:xfrm>
          <a:prstGeom prst="flowChartConnector">
            <a:avLst/>
          </a:prstGeom>
          <a:solidFill>
            <a:schemeClr val="bg1"/>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28" name="Picture 27">
            <a:extLst>
              <a:ext uri="{FF2B5EF4-FFF2-40B4-BE49-F238E27FC236}">
                <a16:creationId xmlns:a16="http://schemas.microsoft.com/office/drawing/2014/main" id="{7361A006-216E-4C5D-9239-8CF41804F1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1904" y="5284639"/>
            <a:ext cx="1312076" cy="525924"/>
          </a:xfrm>
          <a:prstGeom prst="rect">
            <a:avLst/>
          </a:prstGeom>
          <a:ln>
            <a:noFill/>
          </a:ln>
        </p:spPr>
      </p:pic>
    </p:spTree>
    <p:extLst>
      <p:ext uri="{BB962C8B-B14F-4D97-AF65-F5344CB8AC3E}">
        <p14:creationId xmlns:p14="http://schemas.microsoft.com/office/powerpoint/2010/main" val="28187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45F1E5F-D74F-49D5-94EE-8AD090F1E1A1}"/>
              </a:ext>
            </a:extLst>
          </p:cNvPr>
          <p:cNvCxnSpPr/>
          <p:nvPr/>
        </p:nvCxnSpPr>
        <p:spPr>
          <a:xfrm>
            <a:off x="10634267" y="3867241"/>
            <a:ext cx="0" cy="3282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C640CC-F8BC-4F70-AA16-75C576B0910C}"/>
              </a:ext>
            </a:extLst>
          </p:cNvPr>
          <p:cNvCxnSpPr/>
          <p:nvPr/>
        </p:nvCxnSpPr>
        <p:spPr>
          <a:xfrm>
            <a:off x="7566729" y="3929761"/>
            <a:ext cx="0" cy="3282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2A87B5-1456-4E98-87F6-C9FE1AAB7A07}"/>
              </a:ext>
            </a:extLst>
          </p:cNvPr>
          <p:cNvCxnSpPr/>
          <p:nvPr/>
        </p:nvCxnSpPr>
        <p:spPr>
          <a:xfrm>
            <a:off x="4539655" y="3929761"/>
            <a:ext cx="0" cy="3282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124638-5FC1-4E9D-A606-233B96BD7EAC}"/>
              </a:ext>
            </a:extLst>
          </p:cNvPr>
          <p:cNvCxnSpPr/>
          <p:nvPr/>
        </p:nvCxnSpPr>
        <p:spPr>
          <a:xfrm>
            <a:off x="1558486" y="3929761"/>
            <a:ext cx="0" cy="3282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Flowchart: Alternate Process 19">
            <a:extLst>
              <a:ext uri="{FF2B5EF4-FFF2-40B4-BE49-F238E27FC236}">
                <a16:creationId xmlns:a16="http://schemas.microsoft.com/office/drawing/2014/main" id="{F8B8403D-1B1D-4B60-BE38-DAE32EB17B60}"/>
              </a:ext>
            </a:extLst>
          </p:cNvPr>
          <p:cNvSpPr/>
          <p:nvPr/>
        </p:nvSpPr>
        <p:spPr>
          <a:xfrm>
            <a:off x="9230047" y="2858477"/>
            <a:ext cx="2591368" cy="1141046"/>
          </a:xfrm>
          <a:prstGeom prst="flowChartAlternateProcess">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9" name="Flowchart: Alternate Process 18">
            <a:extLst>
              <a:ext uri="{FF2B5EF4-FFF2-40B4-BE49-F238E27FC236}">
                <a16:creationId xmlns:a16="http://schemas.microsoft.com/office/drawing/2014/main" id="{DE59A5CF-C64B-4B6C-9792-6212B72957E7}"/>
              </a:ext>
            </a:extLst>
          </p:cNvPr>
          <p:cNvSpPr/>
          <p:nvPr/>
        </p:nvSpPr>
        <p:spPr>
          <a:xfrm>
            <a:off x="6200172" y="2858477"/>
            <a:ext cx="2591368" cy="1141046"/>
          </a:xfrm>
          <a:prstGeom prst="flowChartAlternateProcess">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8" name="Flowchart: Alternate Process 17">
            <a:extLst>
              <a:ext uri="{FF2B5EF4-FFF2-40B4-BE49-F238E27FC236}">
                <a16:creationId xmlns:a16="http://schemas.microsoft.com/office/drawing/2014/main" id="{E3DAE3BA-61FB-4B92-B6D7-5CE2A93327F8}"/>
              </a:ext>
            </a:extLst>
          </p:cNvPr>
          <p:cNvSpPr/>
          <p:nvPr/>
        </p:nvSpPr>
        <p:spPr>
          <a:xfrm>
            <a:off x="3170297" y="2858477"/>
            <a:ext cx="2591368" cy="1141046"/>
          </a:xfrm>
          <a:prstGeom prst="flowChartAlternateProcess">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Flowchart: Alternate Process 16">
            <a:extLst>
              <a:ext uri="{FF2B5EF4-FFF2-40B4-BE49-F238E27FC236}">
                <a16:creationId xmlns:a16="http://schemas.microsoft.com/office/drawing/2014/main" id="{A5E070B5-7F96-475A-AC2A-C5299605FC9B}"/>
              </a:ext>
            </a:extLst>
          </p:cNvPr>
          <p:cNvSpPr/>
          <p:nvPr/>
        </p:nvSpPr>
        <p:spPr>
          <a:xfrm>
            <a:off x="264224" y="2858477"/>
            <a:ext cx="2591368" cy="1141046"/>
          </a:xfrm>
          <a:prstGeom prst="flowChartAlternateProcess">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 name="Content Placeholder 2">
            <a:extLst>
              <a:ext uri="{FF2B5EF4-FFF2-40B4-BE49-F238E27FC236}">
                <a16:creationId xmlns:a16="http://schemas.microsoft.com/office/drawing/2014/main" id="{5CB879EF-A0C8-427D-906C-DC05D6E19818}"/>
              </a:ext>
            </a:extLst>
          </p:cNvPr>
          <p:cNvSpPr>
            <a:spLocks noGrp="1"/>
          </p:cNvSpPr>
          <p:nvPr>
            <p:ph idx="14"/>
          </p:nvPr>
        </p:nvSpPr>
        <p:spPr/>
        <p:txBody>
          <a:bodyPr/>
          <a:lstStyle/>
          <a:p>
            <a:r>
              <a:rPr lang="en-GB"/>
              <a:t>Next SIG agendas</a:t>
            </a:r>
            <a:endParaRPr lang="en-US"/>
          </a:p>
        </p:txBody>
      </p:sp>
      <p:pic>
        <p:nvPicPr>
          <p:cNvPr id="4" name="Content Placeholder 4">
            <a:extLst>
              <a:ext uri="{FF2B5EF4-FFF2-40B4-BE49-F238E27FC236}">
                <a16:creationId xmlns:a16="http://schemas.microsoft.com/office/drawing/2014/main" id="{5DDA3BDD-587E-4D80-976E-3520CA941C06}"/>
              </a:ext>
            </a:extLst>
          </p:cNvPr>
          <p:cNvPicPr>
            <a:picLocks noGrp="1" noChangeAspect="1"/>
          </p:cNvPicPr>
          <p:nvPr>
            <p:ph idx="13"/>
          </p:nvPr>
        </p:nvPicPr>
        <p:blipFill>
          <a:blip r:embed="rId2"/>
          <a:stretch>
            <a:fillRect/>
          </a:stretch>
        </p:blipFill>
        <p:spPr>
          <a:xfrm>
            <a:off x="693494" y="3060903"/>
            <a:ext cx="1714354" cy="699738"/>
          </a:xfrm>
          <a:prstGeom prst="rect">
            <a:avLst/>
          </a:prstGeom>
        </p:spPr>
      </p:pic>
      <p:pic>
        <p:nvPicPr>
          <p:cNvPr id="5" name="Picture 4">
            <a:extLst>
              <a:ext uri="{FF2B5EF4-FFF2-40B4-BE49-F238E27FC236}">
                <a16:creationId xmlns:a16="http://schemas.microsoft.com/office/drawing/2014/main" id="{3C83D644-5AE0-4B4B-9A75-5A09432CE489}"/>
              </a:ext>
            </a:extLst>
          </p:cNvPr>
          <p:cNvPicPr>
            <a:picLocks noChangeAspect="1"/>
          </p:cNvPicPr>
          <p:nvPr/>
        </p:nvPicPr>
        <p:blipFill>
          <a:blip r:embed="rId3"/>
          <a:stretch>
            <a:fillRect/>
          </a:stretch>
        </p:blipFill>
        <p:spPr>
          <a:xfrm>
            <a:off x="3608804" y="3060903"/>
            <a:ext cx="1714354" cy="699738"/>
          </a:xfrm>
          <a:prstGeom prst="rect">
            <a:avLst/>
          </a:prstGeom>
        </p:spPr>
      </p:pic>
      <p:pic>
        <p:nvPicPr>
          <p:cNvPr id="6" name="Picture 5">
            <a:extLst>
              <a:ext uri="{FF2B5EF4-FFF2-40B4-BE49-F238E27FC236}">
                <a16:creationId xmlns:a16="http://schemas.microsoft.com/office/drawing/2014/main" id="{FD5E7581-87A6-44BA-A8F3-56FE2649CCB7}"/>
              </a:ext>
            </a:extLst>
          </p:cNvPr>
          <p:cNvPicPr>
            <a:picLocks noChangeAspect="1"/>
          </p:cNvPicPr>
          <p:nvPr/>
        </p:nvPicPr>
        <p:blipFill>
          <a:blip r:embed="rId4"/>
          <a:stretch>
            <a:fillRect/>
          </a:stretch>
        </p:blipFill>
        <p:spPr>
          <a:xfrm>
            <a:off x="6638679" y="3060903"/>
            <a:ext cx="1714353" cy="699738"/>
          </a:xfrm>
          <a:prstGeom prst="rect">
            <a:avLst/>
          </a:prstGeom>
        </p:spPr>
      </p:pic>
      <p:pic>
        <p:nvPicPr>
          <p:cNvPr id="7" name="Picture 6">
            <a:extLst>
              <a:ext uri="{FF2B5EF4-FFF2-40B4-BE49-F238E27FC236}">
                <a16:creationId xmlns:a16="http://schemas.microsoft.com/office/drawing/2014/main" id="{DA7A0334-809F-4F9F-9929-672701EE01E0}"/>
              </a:ext>
            </a:extLst>
          </p:cNvPr>
          <p:cNvPicPr>
            <a:picLocks noChangeAspect="1"/>
          </p:cNvPicPr>
          <p:nvPr/>
        </p:nvPicPr>
        <p:blipFill>
          <a:blip r:embed="rId5"/>
          <a:stretch>
            <a:fillRect/>
          </a:stretch>
        </p:blipFill>
        <p:spPr>
          <a:xfrm>
            <a:off x="9668554" y="3079131"/>
            <a:ext cx="1714353" cy="699737"/>
          </a:xfrm>
          <a:prstGeom prst="rect">
            <a:avLst/>
          </a:prstGeom>
        </p:spPr>
      </p:pic>
      <p:sp>
        <p:nvSpPr>
          <p:cNvPr id="9" name="Rectangle 8">
            <a:extLst>
              <a:ext uri="{FF2B5EF4-FFF2-40B4-BE49-F238E27FC236}">
                <a16:creationId xmlns:a16="http://schemas.microsoft.com/office/drawing/2014/main" id="{8236895A-94ED-4557-9626-9E174E0DC646}"/>
              </a:ext>
            </a:extLst>
          </p:cNvPr>
          <p:cNvSpPr/>
          <p:nvPr/>
        </p:nvSpPr>
        <p:spPr>
          <a:xfrm>
            <a:off x="-79232" y="4202145"/>
            <a:ext cx="3033949" cy="830997"/>
          </a:xfrm>
          <a:prstGeom prst="rect">
            <a:avLst/>
          </a:prstGeom>
        </p:spPr>
        <p:txBody>
          <a:bodyPr wrap="square">
            <a:spAutoFit/>
          </a:bodyPr>
          <a:lstStyle/>
          <a:p>
            <a:pPr lvl="0" algn="ctr">
              <a:buClr>
                <a:srgbClr val="3682A2"/>
              </a:buClr>
              <a:buSzPct val="80000"/>
            </a:pPr>
            <a:r>
              <a:rPr lang="en-GB" sz="1600" b="1" dirty="0">
                <a:solidFill>
                  <a:srgbClr val="053657"/>
                </a:solidFill>
                <a:latin typeface="Century Gothic" panose="020B0502020202020204" pitchFamily="34" charset="0"/>
              </a:rPr>
              <a:t>European and UK regulatory data plumbing plans</a:t>
            </a:r>
          </a:p>
          <a:p>
            <a:pPr lvl="0" algn="ctr">
              <a:buClr>
                <a:srgbClr val="3682A2"/>
              </a:buClr>
              <a:buSzPct val="80000"/>
            </a:pPr>
            <a:r>
              <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rPr>
              <a:t>19 March</a:t>
            </a:r>
            <a:endParaRPr kumimoji="0" lang="en-GB" sz="1600" b="0" i="0" u="none" strike="noStrike" kern="1200" cap="none" spc="0" normalizeH="0" baseline="0" noProof="0" dirty="0">
              <a:ln>
                <a:noFill/>
              </a:ln>
              <a:solidFill>
                <a:srgbClr val="053657"/>
              </a:solidFill>
              <a:effectLst/>
              <a:highlight>
                <a:srgbClr val="FFFF00"/>
              </a:highlight>
              <a:uLnTx/>
              <a:uFillTx/>
              <a:latin typeface="Century Gothic" panose="020F0302020204030204"/>
              <a:ea typeface="+mn-ea"/>
              <a:cs typeface="+mn-cs"/>
            </a:endParaRPr>
          </a:p>
        </p:txBody>
      </p:sp>
      <p:graphicFrame>
        <p:nvGraphicFramePr>
          <p:cNvPr id="10" name="Table 9">
            <a:extLst>
              <a:ext uri="{FF2B5EF4-FFF2-40B4-BE49-F238E27FC236}">
                <a16:creationId xmlns:a16="http://schemas.microsoft.com/office/drawing/2014/main" id="{76A510A3-31D9-4AFB-878A-3C1B7E072D29}"/>
              </a:ext>
            </a:extLst>
          </p:cNvPr>
          <p:cNvGraphicFramePr>
            <a:graphicFrameLocks noGrp="1"/>
          </p:cNvGraphicFramePr>
          <p:nvPr>
            <p:extLst>
              <p:ext uri="{D42A27DB-BD31-4B8C-83A1-F6EECF244321}">
                <p14:modId xmlns:p14="http://schemas.microsoft.com/office/powerpoint/2010/main" val="2599567400"/>
              </p:ext>
            </p:extLst>
          </p:nvPr>
        </p:nvGraphicFramePr>
        <p:xfrm>
          <a:off x="9150906" y="5059660"/>
          <a:ext cx="2966720" cy="949960"/>
        </p:xfrm>
        <a:graphic>
          <a:graphicData uri="http://schemas.openxmlformats.org/drawingml/2006/table">
            <a:tbl>
              <a:tblPr firstRow="1" bandRow="1">
                <a:tableStyleId>{5C22544A-7EE6-4342-B048-85BDC9FD1C3A}</a:tableStyleId>
              </a:tblPr>
              <a:tblGrid>
                <a:gridCol w="2966720">
                  <a:extLst>
                    <a:ext uri="{9D8B030D-6E8A-4147-A177-3AD203B41FA5}">
                      <a16:colId xmlns:a16="http://schemas.microsoft.com/office/drawing/2014/main" val="1183453037"/>
                    </a:ext>
                  </a:extLst>
                </a:gridCol>
              </a:tblGrid>
              <a:tr h="0">
                <a:tc>
                  <a:txBody>
                    <a:bodyPr/>
                    <a:lstStyle/>
                    <a:p>
                      <a:pPr algn="ctr"/>
                      <a:r>
                        <a:rPr lang="en-GB" sz="1600" b="1" kern="1200">
                          <a:solidFill>
                            <a:srgbClr val="053657"/>
                          </a:solidFill>
                          <a:latin typeface="Century Gothic" panose="020B0502020202020204" pitchFamily="34" charset="0"/>
                          <a:ea typeface="+mn-ea"/>
                          <a:cs typeface="+mn-cs"/>
                        </a:rPr>
                        <a:t>RTC AML registry data programme deliverables</a:t>
                      </a:r>
                      <a:endParaRPr lang="en-US" sz="1600" b="1" kern="1200">
                        <a:solidFill>
                          <a:srgbClr val="053657"/>
                        </a:solidFill>
                        <a:latin typeface="Century Gothic" panose="020B0502020202020204" pitchFamily="34" charset="0"/>
                        <a:ea typeface="+mn-ea"/>
                        <a:cs typeface="+mn-cs"/>
                      </a:endParaRPr>
                    </a:p>
                  </a:txBody>
                  <a:tcPr>
                    <a:noFill/>
                  </a:tcPr>
                </a:tc>
                <a:extLst>
                  <a:ext uri="{0D108BD9-81ED-4DB2-BD59-A6C34878D82A}">
                    <a16:rowId xmlns:a16="http://schemas.microsoft.com/office/drawing/2014/main" val="2695011152"/>
                  </a:ext>
                </a:extLst>
              </a:tr>
              <a:tr h="370840">
                <a:tc>
                  <a:txBody>
                    <a:bodyPr/>
                    <a:lstStyle/>
                    <a:p>
                      <a:pPr marL="0" indent="0" algn="ctr">
                        <a:buClr>
                          <a:srgbClr val="3682A2"/>
                        </a:buClr>
                        <a:buSzPct val="80000"/>
                        <a:buFont typeface="Century Gothic" panose="020B0502020202020204" pitchFamily="34" charset="0"/>
                        <a:buNone/>
                      </a:pPr>
                      <a:r>
                        <a:rPr lang="en-GB" sz="1600" kern="1200" dirty="0">
                          <a:solidFill>
                            <a:srgbClr val="053657"/>
                          </a:solidFill>
                          <a:latin typeface="+mn-lt"/>
                          <a:ea typeface="+mn-ea"/>
                          <a:cs typeface="+mn-cs"/>
                        </a:rPr>
                        <a:t>April </a:t>
                      </a:r>
                      <a:endParaRPr lang="en-US" sz="1600" kern="1200" dirty="0">
                        <a:solidFill>
                          <a:srgbClr val="053657"/>
                        </a:solidFill>
                        <a:latin typeface="+mn-lt"/>
                        <a:ea typeface="+mn-ea"/>
                        <a:cs typeface="+mn-cs"/>
                      </a:endParaRPr>
                    </a:p>
                  </a:txBody>
                  <a:tcPr>
                    <a:noFill/>
                  </a:tcPr>
                </a:tc>
                <a:extLst>
                  <a:ext uri="{0D108BD9-81ED-4DB2-BD59-A6C34878D82A}">
                    <a16:rowId xmlns:a16="http://schemas.microsoft.com/office/drawing/2014/main" val="1149498375"/>
                  </a:ext>
                </a:extLst>
              </a:tr>
            </a:tbl>
          </a:graphicData>
        </a:graphic>
      </p:graphicFrame>
      <p:sp>
        <p:nvSpPr>
          <p:cNvPr id="12" name="Rectangle 11">
            <a:extLst>
              <a:ext uri="{FF2B5EF4-FFF2-40B4-BE49-F238E27FC236}">
                <a16:creationId xmlns:a16="http://schemas.microsoft.com/office/drawing/2014/main" id="{F0A2B062-009B-4FE4-91F7-6BB56F466FE0}"/>
              </a:ext>
            </a:extLst>
          </p:cNvPr>
          <p:cNvSpPr/>
          <p:nvPr/>
        </p:nvSpPr>
        <p:spPr>
          <a:xfrm>
            <a:off x="9309559" y="4202144"/>
            <a:ext cx="264941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RTC EMIR Refit DRR </a:t>
            </a:r>
          </a:p>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rPr>
              <a:t>April </a:t>
            </a:r>
          </a:p>
        </p:txBody>
      </p:sp>
      <p:sp>
        <p:nvSpPr>
          <p:cNvPr id="15" name="Rectangle 14">
            <a:extLst>
              <a:ext uri="{FF2B5EF4-FFF2-40B4-BE49-F238E27FC236}">
                <a16:creationId xmlns:a16="http://schemas.microsoft.com/office/drawing/2014/main" id="{9F3A1EA2-DFBE-4661-81D1-62420B806D8F}"/>
              </a:ext>
            </a:extLst>
          </p:cNvPr>
          <p:cNvSpPr/>
          <p:nvPr/>
        </p:nvSpPr>
        <p:spPr>
          <a:xfrm>
            <a:off x="6088791" y="4202145"/>
            <a:ext cx="295587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SM&amp;CR &amp; surveillance</a:t>
            </a:r>
          </a:p>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rPr>
              <a:t>12 March</a:t>
            </a:r>
          </a:p>
        </p:txBody>
      </p:sp>
      <p:sp>
        <p:nvSpPr>
          <p:cNvPr id="16" name="Rectangle 15">
            <a:extLst>
              <a:ext uri="{FF2B5EF4-FFF2-40B4-BE49-F238E27FC236}">
                <a16:creationId xmlns:a16="http://schemas.microsoft.com/office/drawing/2014/main" id="{40AED433-9026-4F92-8CB3-2EAD373E6D68}"/>
              </a:ext>
            </a:extLst>
          </p:cNvPr>
          <p:cNvSpPr/>
          <p:nvPr/>
        </p:nvSpPr>
        <p:spPr>
          <a:xfrm>
            <a:off x="2786743" y="4202145"/>
            <a:ext cx="3555165" cy="830997"/>
          </a:xfrm>
          <a:prstGeom prst="rect">
            <a:avLst/>
          </a:prstGeom>
        </p:spPr>
        <p:txBody>
          <a:bodyPr wrap="square">
            <a:spAutoFit/>
          </a:bodyPr>
          <a:lstStyle/>
          <a:p>
            <a:pPr lvl="0" algn="ctr">
              <a:buClr>
                <a:srgbClr val="3682A2"/>
              </a:buClr>
              <a:buSzPct val="80000"/>
            </a:pPr>
            <a:r>
              <a:rPr lang="en-GB" sz="1600" b="1" dirty="0">
                <a:solidFill>
                  <a:srgbClr val="053657"/>
                </a:solidFill>
                <a:latin typeface="Century Gothic" panose="020B0502020202020204" pitchFamily="34" charset="0"/>
              </a:rPr>
              <a:t>AML data opportunities &amp; the ICO PET consultation</a:t>
            </a:r>
            <a:br>
              <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br>
            <a:r>
              <a:rPr kumimoji="0" lang="en-GB" sz="1600" b="0"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May</a:t>
            </a:r>
            <a:r>
              <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rPr>
              <a:t> </a:t>
            </a:r>
          </a:p>
        </p:txBody>
      </p:sp>
      <p:sp>
        <p:nvSpPr>
          <p:cNvPr id="26" name="Content Placeholder 1">
            <a:extLst>
              <a:ext uri="{FF2B5EF4-FFF2-40B4-BE49-F238E27FC236}">
                <a16:creationId xmlns:a16="http://schemas.microsoft.com/office/drawing/2014/main" id="{174BCD15-EC02-4866-A2FB-DBBF9F104D4C}"/>
              </a:ext>
            </a:extLst>
          </p:cNvPr>
          <p:cNvSpPr txBox="1">
            <a:spLocks/>
          </p:cNvSpPr>
          <p:nvPr/>
        </p:nvSpPr>
        <p:spPr>
          <a:xfrm>
            <a:off x="137386" y="1160048"/>
            <a:ext cx="11445721" cy="1628113"/>
          </a:xfrm>
          <a:prstGeom prst="rect">
            <a:avLst/>
          </a:prstGeom>
        </p:spPr>
        <p:txBody>
          <a:bodyPr anchor="t">
            <a:normAutofit/>
          </a:bodyPr>
          <a:lstStyle>
            <a:lvl1pPr marL="228600" indent="-228600" algn="l" defTabSz="914400" rtl="0" eaLnBrk="1" latinLnBrk="0" hangingPunct="1">
              <a:lnSpc>
                <a:spcPct val="100000"/>
              </a:lnSpc>
              <a:spcBef>
                <a:spcPts val="0"/>
              </a:spcBef>
              <a:spcAft>
                <a:spcPts val="600"/>
              </a:spcAft>
              <a:buClr>
                <a:srgbClr val="013473"/>
              </a:buClr>
              <a:buFont typeface="Wingdings 3" panose="05040102010807070707" pitchFamily="18" charset="2"/>
              <a:buChar char=""/>
              <a:defRPr sz="2800" kern="1200">
                <a:solidFill>
                  <a:srgbClr val="013473"/>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Century Gothic" panose="020B0502020202020204" pitchFamily="34" charset="0"/>
              <a:buChar char="─"/>
              <a:defRPr sz="2400" kern="1200">
                <a:solidFill>
                  <a:srgbClr val="013473"/>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13473"/>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13473"/>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134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r>
              <a:rPr kumimoji="0" lang="en-US" sz="2000" b="0" i="0" u="none" strike="noStrike" kern="1200" cap="none" spc="0" normalizeH="0" baseline="0" noProof="0" dirty="0">
                <a:ln>
                  <a:noFill/>
                </a:ln>
                <a:solidFill>
                  <a:srgbClr val="053657"/>
                </a:solidFill>
                <a:effectLst/>
                <a:uLnTx/>
                <a:uFillTx/>
                <a:latin typeface="Century Gothic"/>
                <a:ea typeface="+mn-ea"/>
                <a:cs typeface="+mn-cs"/>
              </a:rPr>
              <a:t>To participate in any of JWG’s RegTech special interest groups or for more information about the RegTech council, please email Corrina on </a:t>
            </a:r>
            <a:r>
              <a:rPr kumimoji="0" lang="en-US" sz="2000" b="0" i="0" u="none" strike="noStrike" kern="1200" cap="none" spc="0" normalizeH="0" baseline="0" noProof="0" dirty="0">
                <a:ln>
                  <a:noFill/>
                </a:ln>
                <a:solidFill>
                  <a:srgbClr val="053657"/>
                </a:solidFill>
                <a:effectLst/>
                <a:uLnTx/>
                <a:uFillTx/>
                <a:latin typeface="Century Gothic"/>
                <a:ea typeface="+mn-ea"/>
                <a:cs typeface="+mn-cs"/>
                <a:hlinkClick r:id="rId6"/>
              </a:rPr>
              <a:t>Corrina.stokes@jwg-it.eu</a:t>
            </a:r>
            <a:r>
              <a:rPr kumimoji="0" lang="en-US" sz="2000" b="0" i="0" u="none" strike="noStrike" kern="1200" cap="none" spc="0" normalizeH="0" baseline="0" noProof="0" dirty="0">
                <a:ln>
                  <a:noFill/>
                </a:ln>
                <a:solidFill>
                  <a:srgbClr val="053657"/>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endParaRPr kumimoji="0" lang="en-US" sz="2000" b="0" i="0" u="none" strike="noStrike" kern="1200" cap="none" spc="0" normalizeH="0" baseline="0" noProof="0" dirty="0">
              <a:ln>
                <a:noFill/>
              </a:ln>
              <a:solidFill>
                <a:srgbClr val="053657"/>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r>
              <a:rPr kumimoji="0" lang="en-US" sz="2000" b="1" i="0" u="none" strike="noStrike" kern="1200" cap="none" spc="0" normalizeH="0" baseline="0" noProof="0" dirty="0">
                <a:ln>
                  <a:noFill/>
                </a:ln>
                <a:solidFill>
                  <a:srgbClr val="053657"/>
                </a:solidFill>
                <a:effectLst/>
                <a:uLnTx/>
                <a:uFillTx/>
                <a:latin typeface="Century Gothic"/>
                <a:ea typeface="+mn-ea"/>
                <a:cs typeface="+mn-cs"/>
              </a:rPr>
              <a:t>Upcoming dates for your calendars: </a:t>
            </a:r>
            <a:endParaRPr kumimoji="0" lang="en-GB" sz="20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endParaRPr kumimoji="0" lang="en-GB" sz="1800" b="1" i="0" u="none" strike="noStrike" kern="1200" cap="none" spc="0" normalizeH="0" baseline="0" noProof="0" dirty="0">
              <a:ln>
                <a:noFill/>
              </a:ln>
              <a:solidFill>
                <a:srgbClr val="053657"/>
              </a:solidFill>
              <a:effectLst/>
              <a:uLnTx/>
              <a:uFillTx/>
              <a:latin typeface="Century Gothic" panose="020F0302020204030204"/>
              <a:ea typeface="+mn-ea"/>
              <a:cs typeface="+mn-cs"/>
            </a:endParaRPr>
          </a:p>
        </p:txBody>
      </p:sp>
      <p:sp>
        <p:nvSpPr>
          <p:cNvPr id="21" name="Rectangle 20">
            <a:extLst>
              <a:ext uri="{FF2B5EF4-FFF2-40B4-BE49-F238E27FC236}">
                <a16:creationId xmlns:a16="http://schemas.microsoft.com/office/drawing/2014/main" id="{462588F2-7F7C-4079-9F6C-C76498840A04}"/>
              </a:ext>
            </a:extLst>
          </p:cNvPr>
          <p:cNvSpPr/>
          <p:nvPr/>
        </p:nvSpPr>
        <p:spPr>
          <a:xfrm>
            <a:off x="2762072" y="5119141"/>
            <a:ext cx="3555165" cy="830997"/>
          </a:xfrm>
          <a:prstGeom prst="rect">
            <a:avLst/>
          </a:prstGeom>
        </p:spPr>
        <p:txBody>
          <a:bodyPr wrap="square">
            <a:spAutoFit/>
          </a:bodyPr>
          <a:lstStyle/>
          <a:p>
            <a:pPr lvl="0" algn="ctr">
              <a:buClr>
                <a:srgbClr val="3682A2"/>
              </a:buClr>
              <a:buSzPct val="80000"/>
            </a:pPr>
            <a:r>
              <a:rPr lang="en-GB" sz="1600" b="1" dirty="0">
                <a:solidFill>
                  <a:srgbClr val="053657"/>
                </a:solidFill>
                <a:latin typeface="Century Gothic" panose="020B0502020202020204" pitchFamily="34" charset="0"/>
              </a:rPr>
              <a:t>Opportunities to get KYC registries right</a:t>
            </a:r>
            <a:br>
              <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br>
            <a:r>
              <a:rPr kumimoji="0" lang="en-GB" sz="1600" b="0"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July</a:t>
            </a:r>
            <a:r>
              <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rPr>
              <a:t> </a:t>
            </a:r>
          </a:p>
        </p:txBody>
      </p:sp>
      <p:sp>
        <p:nvSpPr>
          <p:cNvPr id="27" name="Rectangle 26">
            <a:extLst>
              <a:ext uri="{FF2B5EF4-FFF2-40B4-BE49-F238E27FC236}">
                <a16:creationId xmlns:a16="http://schemas.microsoft.com/office/drawing/2014/main" id="{786AFA24-796C-4F46-A674-F5733E674F93}"/>
              </a:ext>
            </a:extLst>
          </p:cNvPr>
          <p:cNvSpPr/>
          <p:nvPr/>
        </p:nvSpPr>
        <p:spPr>
          <a:xfrm>
            <a:off x="99155" y="5235764"/>
            <a:ext cx="2955876" cy="1323439"/>
          </a:xfrm>
          <a:prstGeom prst="rect">
            <a:avLst/>
          </a:prstGeom>
        </p:spPr>
        <p:txBody>
          <a:bodyPr wrap="square">
            <a:spAutoFit/>
          </a:bodyPr>
          <a:lstStyle/>
          <a:p>
            <a:pPr lvl="0" algn="ctr">
              <a:buClr>
                <a:srgbClr val="3682A2"/>
              </a:buClr>
              <a:buSzPct val="80000"/>
            </a:pPr>
            <a:r>
              <a:rPr lang="en-GB" sz="1600" b="1" dirty="0">
                <a:solidFill>
                  <a:srgbClr val="053657"/>
                </a:solidFill>
                <a:latin typeface="Century Gothic" panose="020B0502020202020204" pitchFamily="34" charset="0"/>
              </a:rPr>
              <a:t>Gaps and interdependencies between regulatory data efforts</a:t>
            </a:r>
          </a:p>
          <a:p>
            <a:pPr lvl="0" algn="ctr">
              <a:buClr>
                <a:srgbClr val="3682A2"/>
              </a:buClr>
              <a:buSzPct val="80000"/>
            </a:pPr>
            <a:r>
              <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rPr>
              <a:t>7 May </a:t>
            </a:r>
            <a:endParaRPr kumimoji="0" lang="en-GB" sz="1600" b="0" i="0" u="none" strike="noStrike" kern="1200" cap="none" spc="0" normalizeH="0" baseline="0" noProof="0" dirty="0">
              <a:ln>
                <a:noFill/>
              </a:ln>
              <a:solidFill>
                <a:srgbClr val="053657"/>
              </a:solidFill>
              <a:effectLst/>
              <a:highlight>
                <a:srgbClr val="FFFF00"/>
              </a:highlight>
              <a:uLnTx/>
              <a:uFillTx/>
              <a:latin typeface="Century Gothic" panose="020F0302020204030204"/>
              <a:ea typeface="+mn-ea"/>
              <a:cs typeface="+mn-cs"/>
            </a:endParaRPr>
          </a:p>
        </p:txBody>
      </p:sp>
      <p:sp>
        <p:nvSpPr>
          <p:cNvPr id="28" name="Rectangle 27">
            <a:extLst>
              <a:ext uri="{FF2B5EF4-FFF2-40B4-BE49-F238E27FC236}">
                <a16:creationId xmlns:a16="http://schemas.microsoft.com/office/drawing/2014/main" id="{73F6FF39-AE29-4310-BA74-69A55543FE4A}"/>
              </a:ext>
            </a:extLst>
          </p:cNvPr>
          <p:cNvSpPr/>
          <p:nvPr/>
        </p:nvSpPr>
        <p:spPr>
          <a:xfrm>
            <a:off x="6067555" y="5008460"/>
            <a:ext cx="2955876"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AI governance,</a:t>
            </a:r>
            <a:r>
              <a:rPr kumimoji="0" lang="en-GB" sz="1600" b="1" i="0" u="none" strike="noStrike" kern="1200" cap="none" spc="0" normalizeH="0" noProof="0" dirty="0">
                <a:ln>
                  <a:noFill/>
                </a:ln>
                <a:solidFill>
                  <a:srgbClr val="053657"/>
                </a:solidFill>
                <a:effectLst/>
                <a:uLnTx/>
                <a:uFillTx/>
                <a:latin typeface="Century Gothic" panose="020B0502020202020204" pitchFamily="34" charset="0"/>
                <a:ea typeface="+mn-ea"/>
                <a:cs typeface="+mn-cs"/>
              </a:rPr>
              <a:t> Culture</a:t>
            </a:r>
            <a:r>
              <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 &amp; surveillance</a:t>
            </a:r>
          </a:p>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lang="en-GB" sz="1600" noProof="0" dirty="0">
                <a:solidFill>
                  <a:srgbClr val="053657"/>
                </a:solidFill>
                <a:latin typeface="Century Gothic" panose="020F0302020204030204"/>
              </a:rPr>
              <a:t>23 April </a:t>
            </a:r>
            <a:endPar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endParaRPr>
          </a:p>
        </p:txBody>
      </p:sp>
      <p:cxnSp>
        <p:nvCxnSpPr>
          <p:cNvPr id="8" name="Straight Connector 7">
            <a:extLst>
              <a:ext uri="{FF2B5EF4-FFF2-40B4-BE49-F238E27FC236}">
                <a16:creationId xmlns:a16="http://schemas.microsoft.com/office/drawing/2014/main" id="{69D8E11A-C309-4E14-AE66-0807DB04020B}"/>
              </a:ext>
            </a:extLst>
          </p:cNvPr>
          <p:cNvCxnSpPr/>
          <p:nvPr/>
        </p:nvCxnSpPr>
        <p:spPr>
          <a:xfrm>
            <a:off x="9044667" y="2364509"/>
            <a:ext cx="0" cy="419469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82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9" grpId="0"/>
      <p:bldP spid="15"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F6EBD-066C-4BE5-8E4B-53F8DD7AB4AA}"/>
              </a:ext>
            </a:extLst>
          </p:cNvPr>
          <p:cNvSpPr>
            <a:spLocks noGrp="1"/>
          </p:cNvSpPr>
          <p:nvPr>
            <p:ph idx="14"/>
          </p:nvPr>
        </p:nvSpPr>
        <p:spPr/>
        <p:txBody>
          <a:bodyPr/>
          <a:lstStyle/>
          <a:p>
            <a:r>
              <a:rPr lang="en-GB"/>
              <a:t>Thank you</a:t>
            </a:r>
          </a:p>
        </p:txBody>
      </p:sp>
      <p:pic>
        <p:nvPicPr>
          <p:cNvPr id="22" name="Picture 21">
            <a:extLst>
              <a:ext uri="{FF2B5EF4-FFF2-40B4-BE49-F238E27FC236}">
                <a16:creationId xmlns:a16="http://schemas.microsoft.com/office/drawing/2014/main" id="{0652D777-2D35-4D3B-98FA-8D1391144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089" y="4370635"/>
            <a:ext cx="2088000" cy="836939"/>
          </a:xfrm>
          <a:prstGeom prst="rect">
            <a:avLst/>
          </a:prstGeom>
          <a:ln>
            <a:noFill/>
          </a:ln>
        </p:spPr>
      </p:pic>
      <p:sp>
        <p:nvSpPr>
          <p:cNvPr id="23" name="Rectangle 11">
            <a:extLst>
              <a:ext uri="{FF2B5EF4-FFF2-40B4-BE49-F238E27FC236}">
                <a16:creationId xmlns:a16="http://schemas.microsoft.com/office/drawing/2014/main" id="{3483F28E-88EA-4C2F-A63C-F49C7E9A4EE9}"/>
              </a:ext>
            </a:extLst>
          </p:cNvPr>
          <p:cNvSpPr>
            <a:spLocks noChangeArrowheads="1"/>
          </p:cNvSpPr>
          <p:nvPr/>
        </p:nvSpPr>
        <p:spPr bwMode="auto">
          <a:xfrm>
            <a:off x="7709134" y="4426362"/>
            <a:ext cx="2046495" cy="612000"/>
          </a:xfrm>
          <a:prstGeom prst="rect">
            <a:avLst/>
          </a:prstGeom>
          <a:noFill/>
          <a:ln w="9525" algn="ctr">
            <a:noFill/>
            <a:miter lim="800000"/>
            <a:headEnd/>
            <a:tailEnd/>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info@jwg-it.eu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www.jwg-it.eu </a:t>
            </a:r>
          </a:p>
        </p:txBody>
      </p:sp>
      <p:sp>
        <p:nvSpPr>
          <p:cNvPr id="24" name="Text Box 5">
            <a:extLst>
              <a:ext uri="{FF2B5EF4-FFF2-40B4-BE49-F238E27FC236}">
                <a16:creationId xmlns:a16="http://schemas.microsoft.com/office/drawing/2014/main" id="{17AACCB6-1875-4E4A-A622-D4E10017520E}"/>
              </a:ext>
            </a:extLst>
          </p:cNvPr>
          <p:cNvSpPr txBox="1">
            <a:spLocks noChangeArrowheads="1"/>
          </p:cNvSpPr>
          <p:nvPr/>
        </p:nvSpPr>
        <p:spPr bwMode="auto">
          <a:xfrm>
            <a:off x="2198926" y="4458529"/>
            <a:ext cx="2278118" cy="612000"/>
          </a:xfrm>
          <a:prstGeom prst="rect">
            <a:avLst/>
          </a:prstGeom>
          <a:noFill/>
          <a:ln w="9525">
            <a:noFill/>
            <a:miter lim="800000"/>
            <a:headEnd/>
            <a:tailEnd/>
          </a:ln>
        </p:spPr>
        <p:txBody>
          <a:bodyPr wrap="square"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Call us:</a:t>
            </a:r>
          </a:p>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+44 20 7870 8004</a:t>
            </a:r>
          </a:p>
        </p:txBody>
      </p:sp>
      <p:pic>
        <p:nvPicPr>
          <p:cNvPr id="30" name="Picture 2">
            <a:hlinkClick r:id="rId3"/>
            <a:extLst>
              <a:ext uri="{FF2B5EF4-FFF2-40B4-BE49-F238E27FC236}">
                <a16:creationId xmlns:a16="http://schemas.microsoft.com/office/drawing/2014/main" id="{9CABA5C1-2D40-4B90-8E4E-486CC44C1A0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57" y1="38776" x2="81673" y2="42177"/>
                        <a14:foregroundMark x1="81673" y1="42177" x2="35060" y2="51020"/>
                        <a14:foregroundMark x1="51793" y1="51020" x2="64143" y2="56463"/>
                        <a14:foregroundMark x1="48606" y1="51020" x2="49402" y2="51020"/>
                        <a14:foregroundMark x1="49402" y1="51020" x2="50996" y2="56463"/>
                      </a14:backgroundRemoval>
                    </a14:imgEffect>
                  </a14:imgLayer>
                </a14:imgProps>
              </a:ext>
              <a:ext uri="{28A0092B-C50C-407E-A947-70E740481C1C}">
                <a14:useLocalDpi xmlns:a14="http://schemas.microsoft.com/office/drawing/2010/main" val="0"/>
              </a:ext>
            </a:extLst>
          </a:blip>
          <a:srcRect l="10170" t="22316" r="11838" b="21357"/>
          <a:stretch/>
        </p:blipFill>
        <p:spPr bwMode="auto">
          <a:xfrm>
            <a:off x="7062559" y="5262070"/>
            <a:ext cx="1191771" cy="503900"/>
          </a:xfrm>
          <a:prstGeom prst="rect">
            <a:avLst/>
          </a:prstGeom>
          <a:noFill/>
          <a:ln w="9525">
            <a:noFill/>
            <a:miter lim="800000"/>
            <a:headEnd/>
            <a:tailEnd/>
          </a:ln>
          <a:effectLst/>
        </p:spPr>
      </p:pic>
      <p:sp>
        <p:nvSpPr>
          <p:cNvPr id="31" name="Text Box 5">
            <a:extLst>
              <a:ext uri="{FF2B5EF4-FFF2-40B4-BE49-F238E27FC236}">
                <a16:creationId xmlns:a16="http://schemas.microsoft.com/office/drawing/2014/main" id="{4C5671C4-610B-4EA4-A056-B310E814E5FE}"/>
              </a:ext>
            </a:extLst>
          </p:cNvPr>
          <p:cNvSpPr txBox="1">
            <a:spLocks noChangeArrowheads="1"/>
          </p:cNvSpPr>
          <p:nvPr/>
        </p:nvSpPr>
        <p:spPr bwMode="auto">
          <a:xfrm>
            <a:off x="6947933" y="5739000"/>
            <a:ext cx="1421025" cy="307777"/>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400" b="0" i="0" u="none" strike="noStrike" kern="1200" cap="none" spc="0" normalizeH="0" baseline="0" noProof="0">
                <a:ln>
                  <a:noFill/>
                </a:ln>
                <a:solidFill>
                  <a:srgbClr val="003056"/>
                </a:solidFill>
                <a:effectLst/>
                <a:uLnTx/>
                <a:uFillTx/>
                <a:latin typeface="Century Gothic"/>
                <a:ea typeface="+mn-ea"/>
                <a:cs typeface="Arial" charset="0"/>
              </a:rPr>
              <a:t>/jwg-group-ltd</a:t>
            </a:r>
          </a:p>
        </p:txBody>
      </p:sp>
      <p:sp>
        <p:nvSpPr>
          <p:cNvPr id="32" name="Text Box 5">
            <a:extLst>
              <a:ext uri="{FF2B5EF4-FFF2-40B4-BE49-F238E27FC236}">
                <a16:creationId xmlns:a16="http://schemas.microsoft.com/office/drawing/2014/main" id="{5D745A3A-CEFA-4022-B54A-05F7331AEA70}"/>
              </a:ext>
            </a:extLst>
          </p:cNvPr>
          <p:cNvSpPr txBox="1">
            <a:spLocks noChangeArrowheads="1"/>
          </p:cNvSpPr>
          <p:nvPr/>
        </p:nvSpPr>
        <p:spPr bwMode="auto">
          <a:xfrm>
            <a:off x="4117142" y="5714849"/>
            <a:ext cx="1255852"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400" b="0" i="0" u="none" strike="noStrike" kern="1200" cap="none" spc="0" normalizeH="0" baseline="0" noProof="0">
                <a:ln>
                  <a:noFill/>
                </a:ln>
                <a:solidFill>
                  <a:srgbClr val="003056"/>
                </a:solidFill>
                <a:effectLst/>
                <a:uLnTx/>
                <a:uFillTx/>
                <a:latin typeface="Century Gothic"/>
                <a:ea typeface="+mn-ea"/>
                <a:cs typeface="Arial" charset="0"/>
              </a:rPr>
              <a:t>@jwg_group</a:t>
            </a:r>
          </a:p>
        </p:txBody>
      </p:sp>
      <p:pic>
        <p:nvPicPr>
          <p:cNvPr id="33" name="Picture 6" descr="Image result for twitter follow">
            <a:extLst>
              <a:ext uri="{FF2B5EF4-FFF2-40B4-BE49-F238E27FC236}">
                <a16:creationId xmlns:a16="http://schemas.microsoft.com/office/drawing/2014/main" id="{20FA0334-7E7F-4401-A824-D297D619D88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961" b="89844" l="3223" r="97852">
                        <a14:foregroundMark x1="3223" y1="28320" x2="91406" y2="31152"/>
                        <a14:foregroundMark x1="97852" y1="29785" x2="95020" y2="54883"/>
                      </a14:backgroundRemoval>
                    </a14:imgEffect>
                  </a14:imgLayer>
                </a14:imgProps>
              </a:ext>
              <a:ext uri="{28A0092B-C50C-407E-A947-70E740481C1C}">
                <a14:useLocalDpi xmlns:a14="http://schemas.microsoft.com/office/drawing/2010/main" val="0"/>
              </a:ext>
            </a:extLst>
          </a:blip>
          <a:srcRect t="21872" b="36952"/>
          <a:stretch/>
        </p:blipFill>
        <p:spPr bwMode="auto">
          <a:xfrm>
            <a:off x="4142296" y="5316722"/>
            <a:ext cx="1169758" cy="4816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a:extLst>
              <a:ext uri="{FF2B5EF4-FFF2-40B4-BE49-F238E27FC236}">
                <a16:creationId xmlns:a16="http://schemas.microsoft.com/office/drawing/2014/main" id="{02320179-D081-4B6C-A3CC-41558EA9DCDF}"/>
              </a:ext>
            </a:extLst>
          </p:cNvPr>
          <p:cNvGrpSpPr/>
          <p:nvPr/>
        </p:nvGrpSpPr>
        <p:grpSpPr>
          <a:xfrm>
            <a:off x="838912" y="1309229"/>
            <a:ext cx="10508352" cy="2892882"/>
            <a:chOff x="2089061" y="1446142"/>
            <a:chExt cx="7902207" cy="2469383"/>
          </a:xfrm>
        </p:grpSpPr>
        <p:grpSp>
          <p:nvGrpSpPr>
            <p:cNvPr id="4" name="Group 3">
              <a:extLst>
                <a:ext uri="{FF2B5EF4-FFF2-40B4-BE49-F238E27FC236}">
                  <a16:creationId xmlns:a16="http://schemas.microsoft.com/office/drawing/2014/main" id="{774B7CE5-E40F-4ED3-84B8-CB8A74328E5C}"/>
                </a:ext>
              </a:extLst>
            </p:cNvPr>
            <p:cNvGrpSpPr/>
            <p:nvPr/>
          </p:nvGrpSpPr>
          <p:grpSpPr>
            <a:xfrm>
              <a:off x="2121404" y="1446142"/>
              <a:ext cx="2376200" cy="2433913"/>
              <a:chOff x="2333326" y="1405736"/>
              <a:chExt cx="2376200" cy="2433913"/>
            </a:xfrm>
          </p:grpSpPr>
          <p:sp>
            <p:nvSpPr>
              <p:cNvPr id="5" name="Rectangle: Top Corners Rounded 4">
                <a:extLst>
                  <a:ext uri="{FF2B5EF4-FFF2-40B4-BE49-F238E27FC236}">
                    <a16:creationId xmlns:a16="http://schemas.microsoft.com/office/drawing/2014/main" id="{74A52F26-3DFA-42E5-9970-5E13EB5377E6}"/>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6" name="Rectangle 5">
                <a:extLst>
                  <a:ext uri="{FF2B5EF4-FFF2-40B4-BE49-F238E27FC236}">
                    <a16:creationId xmlns:a16="http://schemas.microsoft.com/office/drawing/2014/main" id="{5FE9B1DC-8675-4DC6-850A-E9996EC0F325}"/>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7" name="Rectangle: Rounded Corners 6">
                <a:extLst>
                  <a:ext uri="{FF2B5EF4-FFF2-40B4-BE49-F238E27FC236}">
                    <a16:creationId xmlns:a16="http://schemas.microsoft.com/office/drawing/2014/main" id="{7CBFA1C4-7517-44C4-B0AB-8D3D4DAFB348}"/>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Intelligence</a:t>
                </a:r>
              </a:p>
            </p:txBody>
          </p:sp>
        </p:grpSp>
        <p:grpSp>
          <p:nvGrpSpPr>
            <p:cNvPr id="8" name="Group 7">
              <a:extLst>
                <a:ext uri="{FF2B5EF4-FFF2-40B4-BE49-F238E27FC236}">
                  <a16:creationId xmlns:a16="http://schemas.microsoft.com/office/drawing/2014/main" id="{BEB8A1B8-4987-4A24-95D7-34BAA083A33E}"/>
                </a:ext>
              </a:extLst>
            </p:cNvPr>
            <p:cNvGrpSpPr/>
            <p:nvPr/>
          </p:nvGrpSpPr>
          <p:grpSpPr>
            <a:xfrm>
              <a:off x="4868236" y="1458787"/>
              <a:ext cx="2376200" cy="2433913"/>
              <a:chOff x="2333326" y="1405736"/>
              <a:chExt cx="2376200" cy="2433913"/>
            </a:xfrm>
          </p:grpSpPr>
          <p:sp>
            <p:nvSpPr>
              <p:cNvPr id="9" name="Rectangle: Top Corners Rounded 8">
                <a:extLst>
                  <a:ext uri="{FF2B5EF4-FFF2-40B4-BE49-F238E27FC236}">
                    <a16:creationId xmlns:a16="http://schemas.microsoft.com/office/drawing/2014/main" id="{B7889231-B588-4994-9A3D-16701E3993F9}"/>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10" name="Rectangle 9">
                <a:extLst>
                  <a:ext uri="{FF2B5EF4-FFF2-40B4-BE49-F238E27FC236}">
                    <a16:creationId xmlns:a16="http://schemas.microsoft.com/office/drawing/2014/main" id="{5BE80E2B-22D4-4C87-A773-C59ACDA0BB15}"/>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1" name="Rectangle: Rounded Corners 10">
                <a:extLst>
                  <a:ext uri="{FF2B5EF4-FFF2-40B4-BE49-F238E27FC236}">
                    <a16:creationId xmlns:a16="http://schemas.microsoft.com/office/drawing/2014/main" id="{20620ADA-5BEA-4176-A966-448D47882B87}"/>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Collaboration</a:t>
                </a:r>
              </a:p>
            </p:txBody>
          </p:sp>
        </p:grpSp>
        <p:grpSp>
          <p:nvGrpSpPr>
            <p:cNvPr id="12" name="Group 11">
              <a:extLst>
                <a:ext uri="{FF2B5EF4-FFF2-40B4-BE49-F238E27FC236}">
                  <a16:creationId xmlns:a16="http://schemas.microsoft.com/office/drawing/2014/main" id="{84BE3862-28B6-40A2-95BD-E7E6EA33E851}"/>
                </a:ext>
              </a:extLst>
            </p:cNvPr>
            <p:cNvGrpSpPr/>
            <p:nvPr/>
          </p:nvGrpSpPr>
          <p:grpSpPr>
            <a:xfrm>
              <a:off x="7615068" y="1481612"/>
              <a:ext cx="2376200" cy="2433913"/>
              <a:chOff x="2333326" y="1405736"/>
              <a:chExt cx="2376200" cy="2433913"/>
            </a:xfrm>
          </p:grpSpPr>
          <p:sp>
            <p:nvSpPr>
              <p:cNvPr id="13" name="Rectangle: Top Corners Rounded 12">
                <a:extLst>
                  <a:ext uri="{FF2B5EF4-FFF2-40B4-BE49-F238E27FC236}">
                    <a16:creationId xmlns:a16="http://schemas.microsoft.com/office/drawing/2014/main" id="{26D606C8-A237-495D-BF06-E1EE7CFB8259}"/>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14" name="Rectangle 13">
                <a:extLst>
                  <a:ext uri="{FF2B5EF4-FFF2-40B4-BE49-F238E27FC236}">
                    <a16:creationId xmlns:a16="http://schemas.microsoft.com/office/drawing/2014/main" id="{575082D2-7E4B-4BD4-8F47-37249F69FD96}"/>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5" name="Rectangle: Rounded Corners 14">
                <a:extLst>
                  <a:ext uri="{FF2B5EF4-FFF2-40B4-BE49-F238E27FC236}">
                    <a16:creationId xmlns:a16="http://schemas.microsoft.com/office/drawing/2014/main" id="{927DB0FD-3838-493A-9261-C3D693994E3A}"/>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Actionable insight</a:t>
                </a:r>
              </a:p>
            </p:txBody>
          </p:sp>
        </p:grpSp>
        <p:pic>
          <p:nvPicPr>
            <p:cNvPr id="20" name="Picture 19">
              <a:extLst>
                <a:ext uri="{FF2B5EF4-FFF2-40B4-BE49-F238E27FC236}">
                  <a16:creationId xmlns:a16="http://schemas.microsoft.com/office/drawing/2014/main" id="{5D057986-DAD1-4853-9ACE-482EE38C23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4251" y="1872984"/>
              <a:ext cx="2290506" cy="1044000"/>
            </a:xfrm>
            <a:prstGeom prst="rect">
              <a:avLst/>
            </a:prstGeom>
          </p:spPr>
        </p:pic>
        <p:sp>
          <p:nvSpPr>
            <p:cNvPr id="21" name="Text Box 5">
              <a:extLst>
                <a:ext uri="{FF2B5EF4-FFF2-40B4-BE49-F238E27FC236}">
                  <a16:creationId xmlns:a16="http://schemas.microsoft.com/office/drawing/2014/main" id="{049183D8-972C-497E-BC9F-171F4C571027}"/>
                </a:ext>
              </a:extLst>
            </p:cNvPr>
            <p:cNvSpPr txBox="1">
              <a:spLocks noChangeArrowheads="1"/>
            </p:cNvSpPr>
            <p:nvPr/>
          </p:nvSpPr>
          <p:spPr bwMode="auto">
            <a:xfrm>
              <a:off x="2089061" y="1446142"/>
              <a:ext cx="2365696" cy="276999"/>
            </a:xfrm>
            <a:prstGeom prst="rect">
              <a:avLst/>
            </a:prstGeom>
            <a:noFill/>
            <a:ln w="9525">
              <a:noFill/>
              <a:miter lim="800000"/>
              <a:headEnd/>
              <a:tailEnd/>
            </a:ln>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200" b="1" i="0" u="none" strike="noStrike" kern="1200" cap="none" spc="0" normalizeH="0" baseline="0" noProof="0">
                  <a:ln>
                    <a:noFill/>
                  </a:ln>
                  <a:solidFill>
                    <a:srgbClr val="053657"/>
                  </a:solidFill>
                  <a:effectLst/>
                  <a:uLnTx/>
                  <a:uFillTx/>
                  <a:latin typeface="Century Gothic"/>
                  <a:ea typeface="+mn-ea"/>
                  <a:cs typeface="Arial" charset="0"/>
                </a:rPr>
                <a:t>www.regtechfs.com</a:t>
              </a:r>
            </a:p>
          </p:txBody>
        </p:sp>
        <p:pic>
          <p:nvPicPr>
            <p:cNvPr id="25" name="Picture 24">
              <a:extLst>
                <a:ext uri="{FF2B5EF4-FFF2-40B4-BE49-F238E27FC236}">
                  <a16:creationId xmlns:a16="http://schemas.microsoft.com/office/drawing/2014/main" id="{A82A03B3-996B-4AA7-8A39-41D7902441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1103" y="1834628"/>
              <a:ext cx="2139130" cy="933438"/>
            </a:xfrm>
            <a:prstGeom prst="rect">
              <a:avLst/>
            </a:prstGeom>
          </p:spPr>
        </p:pic>
        <p:sp>
          <p:nvSpPr>
            <p:cNvPr id="27" name="Rectangle 26">
              <a:extLst>
                <a:ext uri="{FF2B5EF4-FFF2-40B4-BE49-F238E27FC236}">
                  <a16:creationId xmlns:a16="http://schemas.microsoft.com/office/drawing/2014/main" id="{09B5F65B-FC6C-4B57-AFD7-1956DAF9CA09}"/>
                </a:ext>
              </a:extLst>
            </p:cNvPr>
            <p:cNvSpPr/>
            <p:nvPr/>
          </p:nvSpPr>
          <p:spPr>
            <a:xfrm>
              <a:off x="4833194" y="1456379"/>
              <a:ext cx="241124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53657"/>
                  </a:solidFill>
                  <a:effectLst/>
                  <a:uLnTx/>
                  <a:uFillTx/>
                  <a:latin typeface="Century Gothic" panose="020F0302020204030204"/>
                  <a:ea typeface="+mn-ea"/>
                  <a:cs typeface="Arial" charset="0"/>
                </a:rPr>
                <a:t>www.jwg-it.eu/collaboration</a:t>
              </a:r>
            </a:p>
          </p:txBody>
        </p:sp>
        <p:sp>
          <p:nvSpPr>
            <p:cNvPr id="28" name="Rectangle 27">
              <a:extLst>
                <a:ext uri="{FF2B5EF4-FFF2-40B4-BE49-F238E27FC236}">
                  <a16:creationId xmlns:a16="http://schemas.microsoft.com/office/drawing/2014/main" id="{389AEE6D-30E6-4C88-A7AF-D2EB4BD9E6CD}"/>
                </a:ext>
              </a:extLst>
            </p:cNvPr>
            <p:cNvSpPr/>
            <p:nvPr/>
          </p:nvSpPr>
          <p:spPr>
            <a:xfrm>
              <a:off x="7615068" y="1496943"/>
              <a:ext cx="2376200" cy="2769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200" b="1" i="0" u="none" strike="noStrike" kern="1200" cap="none" spc="0" normalizeH="0" baseline="0" noProof="0">
                  <a:ln>
                    <a:noFill/>
                  </a:ln>
                  <a:solidFill>
                    <a:srgbClr val="053657"/>
                  </a:solidFill>
                  <a:effectLst/>
                  <a:uLnTx/>
                  <a:uFillTx/>
                  <a:latin typeface="Century Gothic" panose="020F0302020204030204"/>
                  <a:ea typeface="+mn-ea"/>
                  <a:cs typeface="Arial" charset="0"/>
                </a:rPr>
                <a:t>www.RegDelta.com</a:t>
              </a:r>
            </a:p>
          </p:txBody>
        </p:sp>
        <p:pic>
          <p:nvPicPr>
            <p:cNvPr id="36" name="Picture 35" descr="A picture containing clipart&#10;&#10;Description generated with high confidence">
              <a:extLst>
                <a:ext uri="{FF2B5EF4-FFF2-40B4-BE49-F238E27FC236}">
                  <a16:creationId xmlns:a16="http://schemas.microsoft.com/office/drawing/2014/main" id="{125750B9-05C8-42E0-A68A-859E079B27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2844" y="1859402"/>
              <a:ext cx="2206984" cy="1021656"/>
            </a:xfrm>
            <a:prstGeom prst="rect">
              <a:avLst/>
            </a:prstGeom>
          </p:spPr>
        </p:pic>
      </p:grpSp>
    </p:spTree>
    <p:extLst>
      <p:ext uri="{BB962C8B-B14F-4D97-AF65-F5344CB8AC3E}">
        <p14:creationId xmlns:p14="http://schemas.microsoft.com/office/powerpoint/2010/main" val="146831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E9141E-3A52-48A3-9A47-BA9A1DCEA301}"/>
              </a:ext>
            </a:extLst>
          </p:cNvPr>
          <p:cNvSpPr>
            <a:spLocks noGrp="1"/>
          </p:cNvSpPr>
          <p:nvPr>
            <p:ph idx="1"/>
          </p:nvPr>
        </p:nvSpPr>
        <p:spPr>
          <a:xfrm>
            <a:off x="182880" y="1311566"/>
            <a:ext cx="11313795" cy="5187744"/>
          </a:xfrm>
        </p:spPr>
        <p:txBody>
          <a:bodyPr/>
          <a:lstStyle/>
          <a:p>
            <a:r>
              <a:rPr lang="en-GB" dirty="0"/>
              <a:t>16:00 Introductions</a:t>
            </a:r>
          </a:p>
          <a:p>
            <a:r>
              <a:rPr lang="en-GB" dirty="0"/>
              <a:t>16:10 Recap JWG data and reporting research</a:t>
            </a:r>
          </a:p>
          <a:p>
            <a:r>
              <a:rPr lang="en-GB" dirty="0"/>
              <a:t>16:20 Group discussion of ‘end to end’ vision</a:t>
            </a:r>
          </a:p>
          <a:p>
            <a:r>
              <a:rPr lang="en-GB" dirty="0"/>
              <a:t>16:45 Key issues, priorities and milestones</a:t>
            </a:r>
          </a:p>
          <a:p>
            <a:r>
              <a:rPr lang="en-GB" dirty="0"/>
              <a:t>17:00 Key take </a:t>
            </a:r>
            <a:r>
              <a:rPr lang="en-GB" dirty="0" err="1"/>
              <a:t>aways</a:t>
            </a:r>
            <a:r>
              <a:rPr lang="en-GB" dirty="0"/>
              <a:t> and next steps</a:t>
            </a:r>
          </a:p>
          <a:p>
            <a:r>
              <a:rPr lang="en-GB" dirty="0"/>
              <a:t>17:30 End</a:t>
            </a:r>
          </a:p>
        </p:txBody>
      </p:sp>
      <p:sp>
        <p:nvSpPr>
          <p:cNvPr id="5" name="Title 4">
            <a:extLst>
              <a:ext uri="{FF2B5EF4-FFF2-40B4-BE49-F238E27FC236}">
                <a16:creationId xmlns:a16="http://schemas.microsoft.com/office/drawing/2014/main" id="{96CF127C-8EDD-40DA-BF95-3611D45C8F24}"/>
              </a:ext>
            </a:extLst>
          </p:cNvPr>
          <p:cNvSpPr>
            <a:spLocks noGrp="1"/>
          </p:cNvSpPr>
          <p:nvPr>
            <p:ph type="title"/>
          </p:nvPr>
        </p:nvSpPr>
        <p:spPr/>
        <p:txBody>
          <a:bodyPr/>
          <a:lstStyle/>
          <a:p>
            <a:r>
              <a:rPr lang="en-GB"/>
              <a:t>Agenda</a:t>
            </a:r>
          </a:p>
        </p:txBody>
      </p:sp>
      <p:sp>
        <p:nvSpPr>
          <p:cNvPr id="7" name="Rectangle 6">
            <a:extLst>
              <a:ext uri="{FF2B5EF4-FFF2-40B4-BE49-F238E27FC236}">
                <a16:creationId xmlns:a16="http://schemas.microsoft.com/office/drawing/2014/main" id="{249F4C8C-1FF2-4293-A85F-9D2EEF5D7553}"/>
              </a:ext>
            </a:extLst>
          </p:cNvPr>
          <p:cNvSpPr/>
          <p:nvPr/>
        </p:nvSpPr>
        <p:spPr>
          <a:xfrm>
            <a:off x="182880" y="1311566"/>
            <a:ext cx="9658349" cy="743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1FC6042-D00A-4329-B045-E0B64B8B9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Tree>
    <p:extLst>
      <p:ext uri="{BB962C8B-B14F-4D97-AF65-F5344CB8AC3E}">
        <p14:creationId xmlns:p14="http://schemas.microsoft.com/office/powerpoint/2010/main" val="372876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7">
            <a:extLst>
              <a:ext uri="{FF2B5EF4-FFF2-40B4-BE49-F238E27FC236}">
                <a16:creationId xmlns:a16="http://schemas.microsoft.com/office/drawing/2014/main" id="{E2F9855D-BCA7-4737-87F4-E0516D2D5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9384" y="1211738"/>
            <a:ext cx="792056" cy="1188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EE92FA8E-743F-4097-BD6D-B78445D71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371" y="950167"/>
            <a:ext cx="925780" cy="11800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D1BA1C8-E619-4FF5-945E-684B80B2A76F}"/>
              </a:ext>
            </a:extLst>
          </p:cNvPr>
          <p:cNvSpPr>
            <a:spLocks noGrp="1"/>
          </p:cNvSpPr>
          <p:nvPr>
            <p:ph type="title"/>
          </p:nvPr>
        </p:nvSpPr>
        <p:spPr/>
        <p:txBody>
          <a:bodyPr>
            <a:normAutofit/>
          </a:bodyPr>
          <a:lstStyle/>
          <a:p>
            <a:r>
              <a:rPr lang="en-GB" dirty="0"/>
              <a:t>JWG 2020 research agenda</a:t>
            </a:r>
          </a:p>
        </p:txBody>
      </p:sp>
      <p:pic>
        <p:nvPicPr>
          <p:cNvPr id="8" name="Picture 7">
            <a:extLst>
              <a:ext uri="{FF2B5EF4-FFF2-40B4-BE49-F238E27FC236}">
                <a16:creationId xmlns:a16="http://schemas.microsoft.com/office/drawing/2014/main" id="{0ED83D33-B4F1-45CE-BB48-DE169772DF8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1696" l="298" r="96429">
                        <a14:foregroundMark x1="31250" y1="37716" x2="31250" y2="37716"/>
                        <a14:foregroundMark x1="33333" y1="30450" x2="33333" y2="30450"/>
                        <a14:foregroundMark x1="44048" y1="22837" x2="44048" y2="22837"/>
                        <a14:foregroundMark x1="59226" y1="25606" x2="59226" y2="28028"/>
                        <a14:foregroundMark x1="57440" y1="34602" x2="55060" y2="36678"/>
                        <a14:foregroundMark x1="52381" y1="41176" x2="52381" y2="41176"/>
                        <a14:foregroundMark x1="61905" y1="47405" x2="61905" y2="47405"/>
                        <a14:foregroundMark x1="46726" y1="28028" x2="46726" y2="28028"/>
                        <a14:foregroundMark x1="40774" y1="30796" x2="40774" y2="30796"/>
                        <a14:foregroundMark x1="40179" y1="33218" x2="40179" y2="34256"/>
                        <a14:foregroundMark x1="43155" y1="41522" x2="43750" y2="43599"/>
                        <a14:foregroundMark x1="55357" y1="50865" x2="55357" y2="50865"/>
                        <a14:foregroundMark x1="66071" y1="53979" x2="66964" y2="54325"/>
                        <a14:foregroundMark x1="70238" y1="55017" x2="70238" y2="55017"/>
                        <a14:foregroundMark x1="71726" y1="50865" x2="71726" y2="50865"/>
                        <a14:foregroundMark x1="75000" y1="40484" x2="75000" y2="40484"/>
                        <a14:foregroundMark x1="82440" y1="29758" x2="82738" y2="27682"/>
                        <a14:foregroundMark x1="81845" y1="13495" x2="81845" y2="13495"/>
                        <a14:foregroundMark x1="69940" y1="6228" x2="69940" y2="6228"/>
                        <a14:foregroundMark x1="55060" y1="4152" x2="53274" y2="4152"/>
                        <a14:foregroundMark x1="31845" y1="4152" x2="27679" y2="4844"/>
                        <a14:foregroundMark x1="16071" y1="11073" x2="15774" y2="13495"/>
                        <a14:foregroundMark x1="13690" y1="23529" x2="15476" y2="33218"/>
                        <a14:foregroundMark x1="17262" y1="40484" x2="19940" y2="46367"/>
                        <a14:foregroundMark x1="23214" y1="54671" x2="26190" y2="59516"/>
                        <a14:foregroundMark x1="29762" y1="64014" x2="32440" y2="68858"/>
                        <a14:foregroundMark x1="33631" y1="73356" x2="34821" y2="77855"/>
                        <a14:foregroundMark x1="39881" y1="80277" x2="48214" y2="82353"/>
                        <a14:foregroundMark x1="57440" y1="83045" x2="71726" y2="84083"/>
                        <a14:foregroundMark x1="81250" y1="82007" x2="84226" y2="78201"/>
                        <a14:foregroundMark x1="88988" y1="64360" x2="93601" y2="50355"/>
                        <a14:foregroundMark x1="93481" y1="43073" x2="93270" y2="41849"/>
                        <a14:foregroundMark x1="87544" y1="22988" x2="79464" y2="12111"/>
                        <a14:foregroundMark x1="89695" y1="25883" x2="88591" y2="24397"/>
                        <a14:foregroundMark x1="79464" y1="12111" x2="59524" y2="4844"/>
                        <a14:foregroundMark x1="59524" y1="4844" x2="18750" y2="6574"/>
                        <a14:foregroundMark x1="18750" y1="6574" x2="6845" y2="41176"/>
                        <a14:foregroundMark x1="6845" y1="41176" x2="16964" y2="89619"/>
                        <a14:foregroundMark x1="16964" y1="89619" x2="45238" y2="91696"/>
                        <a14:foregroundMark x1="45238" y1="91696" x2="64881" y2="88235"/>
                        <a14:foregroundMark x1="64881" y1="88235" x2="80952" y2="74394"/>
                        <a14:foregroundMark x1="80952" y1="74394" x2="88988" y2="43945"/>
                        <a14:foregroundMark x1="87202" y1="81315" x2="98512" y2="67820"/>
                        <a14:foregroundMark x1="98512" y1="67820" x2="98465" y2="59177"/>
                        <a14:foregroundMark x1="87967" y1="9728" x2="68155" y2="3114"/>
                        <a14:foregroundMark x1="68155" y1="3114" x2="44345" y2="692"/>
                        <a14:foregroundMark x1="44345" y1="692" x2="23214" y2="7266"/>
                        <a14:foregroundMark x1="23214" y1="7266" x2="39286" y2="34602"/>
                        <a14:foregroundMark x1="39286" y1="34602" x2="85714" y2="83045"/>
                        <a14:foregroundMark x1="85714" y1="83045" x2="87202" y2="79239"/>
                        <a14:foregroundMark x1="83333" y1="17993" x2="69048" y2="12457"/>
                        <a14:foregroundMark x1="69048" y1="12457" x2="54464" y2="18339"/>
                        <a14:foregroundMark x1="54464" y1="18339" x2="61012" y2="40830"/>
                        <a14:foregroundMark x1="61012" y1="40830" x2="77381" y2="47751"/>
                        <a14:foregroundMark x1="77381" y1="47751" x2="92875" y2="40745"/>
                        <a14:foregroundMark x1="91218" y1="25183" x2="91119" y2="24506"/>
                        <a14:foregroundMark x1="87617" y1="20692" x2="76488" y2="15571"/>
                        <a14:foregroundMark x1="76488" y1="15571" x2="76190" y2="15917"/>
                        <a14:foregroundMark x1="75298" y1="20415" x2="63988" y2="34602"/>
                        <a14:foregroundMark x1="63988" y1="34602" x2="80952" y2="40484"/>
                        <a14:foregroundMark x1="80952" y1="40484" x2="82440" y2="20069"/>
                        <a14:foregroundMark x1="82440" y1="20069" x2="71726" y2="20761"/>
                        <a14:foregroundMark x1="43155" y1="5882" x2="28274" y2="10727"/>
                        <a14:foregroundMark x1="28274" y1="10727" x2="33036" y2="27336"/>
                        <a14:foregroundMark x1="33036" y1="27336" x2="50298" y2="34602"/>
                        <a14:foregroundMark x1="50298" y1="34602" x2="65179" y2="30450"/>
                        <a14:foregroundMark x1="65179" y1="30450" x2="61310" y2="11073"/>
                        <a14:foregroundMark x1="61310" y1="11073" x2="47619" y2="2422"/>
                        <a14:foregroundMark x1="47619" y1="2422" x2="41667" y2="5536"/>
                        <a14:foregroundMark x1="41964" y1="6228" x2="32143" y2="21799"/>
                        <a14:foregroundMark x1="32143" y1="21799" x2="46726" y2="34602"/>
                        <a14:foregroundMark x1="46726" y1="34602" x2="61310" y2="28028"/>
                        <a14:foregroundMark x1="61310" y1="28028" x2="59524" y2="10727"/>
                        <a14:foregroundMark x1="59524" y1="10727" x2="44940" y2="4844"/>
                        <a14:foregroundMark x1="44940" y1="4844" x2="38988" y2="5882"/>
                        <a14:foregroundMark x1="47024" y1="6574" x2="34821" y2="17301"/>
                        <a14:foregroundMark x1="34821" y1="17301" x2="48512" y2="29066"/>
                        <a14:foregroundMark x1="48512" y1="29066" x2="60714" y2="19031"/>
                        <a14:foregroundMark x1="60714" y1="19031" x2="50000" y2="7266"/>
                        <a14:foregroundMark x1="50000" y1="7266" x2="46131" y2="6574"/>
                        <a14:foregroundMark x1="49405" y1="9689" x2="34226" y2="9689"/>
                        <a14:foregroundMark x1="34226" y1="9689" x2="47024" y2="28028"/>
                        <a14:foregroundMark x1="47024" y1="28028" x2="58929" y2="16263"/>
                        <a14:foregroundMark x1="58929" y1="16263" x2="47321" y2="8651"/>
                        <a14:foregroundMark x1="50298" y1="13841" x2="50298" y2="14533"/>
                        <a14:foregroundMark x1="57440" y1="10727" x2="42560" y2="8651"/>
                        <a14:foregroundMark x1="42560" y1="8651" x2="44048" y2="27336"/>
                        <a14:foregroundMark x1="44048" y1="27336" x2="60417" y2="25952"/>
                        <a14:foregroundMark x1="60417" y1="25952" x2="56250" y2="9689"/>
                        <a14:foregroundMark x1="84821" y1="40830" x2="66667" y2="40830"/>
                        <a14:foregroundMark x1="66667" y1="40830" x2="66369" y2="60900"/>
                        <a14:foregroundMark x1="66369" y1="60900" x2="79762" y2="71280"/>
                        <a14:foregroundMark x1="79762" y1="71280" x2="96429" y2="71280"/>
                        <a14:foregroundMark x1="96429" y1="71280" x2="96624" y2="59219"/>
                        <a14:foregroundMark x1="93585" y1="49391" x2="86012" y2="40830"/>
                        <a14:foregroundMark x1="86012" y1="40830" x2="83929" y2="40830"/>
                        <a14:foregroundMark x1="13393" y1="19031" x2="0" y2="28028"/>
                        <a14:foregroundMark x1="0" y1="28028" x2="298" y2="55017"/>
                        <a14:foregroundMark x1="298" y1="55017" x2="14881" y2="69204"/>
                        <a14:foregroundMark x1="14881" y1="69204" x2="22321" y2="53287"/>
                        <a14:foregroundMark x1="22321" y1="53287" x2="22917" y2="33218"/>
                        <a14:foregroundMark x1="22917" y1="33218" x2="13988" y2="18685"/>
                        <a14:foregroundMark x1="13988" y1="18685" x2="13095" y2="18685"/>
                        <a14:foregroundMark x1="39881" y1="50865" x2="24107" y2="51557"/>
                        <a14:foregroundMark x1="24107" y1="51557" x2="23214" y2="71626"/>
                        <a14:foregroundMark x1="23214" y1="71626" x2="36310" y2="80277"/>
                        <a14:foregroundMark x1="36310" y1="80277" x2="55357" y2="80277"/>
                        <a14:foregroundMark x1="55357" y1="80277" x2="63988" y2="65744"/>
                        <a14:foregroundMark x1="63988" y1="65744" x2="52381" y2="50173"/>
                        <a14:foregroundMark x1="52381" y1="50173" x2="37500" y2="50173"/>
                        <a14:foregroundMark x1="37500" y1="50173" x2="37202" y2="50519"/>
                        <a14:foregroundMark x1="47321" y1="54671" x2="36607" y2="67820"/>
                        <a14:foregroundMark x1="36607" y1="67820" x2="50298" y2="82007"/>
                        <a14:foregroundMark x1="50298" y1="82007" x2="63690" y2="69550"/>
                        <a14:foregroundMark x1="63690" y1="69550" x2="54762" y2="54325"/>
                        <a14:foregroundMark x1="54762" y1="54325" x2="43452" y2="54671"/>
                        <a14:foregroundMark x1="57440" y1="55709" x2="42262" y2="57439"/>
                        <a14:foregroundMark x1="42262" y1="57439" x2="46429" y2="75779"/>
                        <a14:foregroundMark x1="46429" y1="75779" x2="61012" y2="71972"/>
                        <a14:foregroundMark x1="61012" y1="71972" x2="55655" y2="55709"/>
                        <a14:foregroundMark x1="74702" y1="52595" x2="81548" y2="69204"/>
                        <a14:foregroundMark x1="81548" y1="69204" x2="80357" y2="51557"/>
                        <a14:foregroundMark x1="80357" y1="51557" x2="73810" y2="51557"/>
                        <a14:backgroundMark x1="93155" y1="5882" x2="92560" y2="24567"/>
                        <a14:backgroundMark x1="92560" y1="24567" x2="98512" y2="41176"/>
                        <a14:backgroundMark x1="98512" y1="41176" x2="98810" y2="59170"/>
                        <a14:backgroundMark x1="98810" y1="59170" x2="96429" y2="10035"/>
                        <a14:backgroundMark x1="96429" y1="10035" x2="93155" y2="6228"/>
                        <a14:backgroundMark x1="98810" y1="10727" x2="97321" y2="28374"/>
                        <a14:backgroundMark x1="97321" y1="28374" x2="99107" y2="11765"/>
                      </a14:backgroundRemoval>
                    </a14:imgEffect>
                  </a14:imgLayer>
                </a14:imgProps>
              </a:ext>
            </a:extLst>
          </a:blip>
          <a:stretch>
            <a:fillRect/>
          </a:stretch>
        </p:blipFill>
        <p:spPr>
          <a:xfrm>
            <a:off x="1101360" y="888116"/>
            <a:ext cx="1576846" cy="1356276"/>
          </a:xfrm>
          <a:prstGeom prst="rect">
            <a:avLst/>
          </a:prstGeom>
        </p:spPr>
      </p:pic>
      <p:sp>
        <p:nvSpPr>
          <p:cNvPr id="10" name="Rectangle 9">
            <a:extLst>
              <a:ext uri="{FF2B5EF4-FFF2-40B4-BE49-F238E27FC236}">
                <a16:creationId xmlns:a16="http://schemas.microsoft.com/office/drawing/2014/main" id="{D6D1544C-F69D-4790-A741-D34A72308B28}"/>
              </a:ext>
            </a:extLst>
          </p:cNvPr>
          <p:cNvSpPr/>
          <p:nvPr/>
        </p:nvSpPr>
        <p:spPr>
          <a:xfrm>
            <a:off x="837451" y="2230755"/>
            <a:ext cx="3347840" cy="600164"/>
          </a:xfrm>
          <a:prstGeom prst="rect">
            <a:avLst/>
          </a:prstGeom>
        </p:spPr>
        <p:txBody>
          <a:bodyPr wrap="square">
            <a:spAutoFit/>
          </a:bodyPr>
          <a:lstStyle/>
          <a:p>
            <a:pPr marL="628650" lvl="1" indent="-171450">
              <a:buClr>
                <a:srgbClr val="3682A2"/>
              </a:buClr>
              <a:buSzPct val="80000"/>
              <a:buFont typeface="Century Gothic" panose="020B0502020202020204" pitchFamily="34" charset="0"/>
              <a:buChar char="►"/>
            </a:pPr>
            <a:r>
              <a:rPr lang="en-GB" sz="1100">
                <a:solidFill>
                  <a:srgbClr val="053657"/>
                </a:solidFill>
              </a:rPr>
              <a:t>Lots of reg noise and tech noise</a:t>
            </a:r>
          </a:p>
          <a:p>
            <a:pPr marL="628650" lvl="1" indent="-171450">
              <a:buClr>
                <a:srgbClr val="3682A2"/>
              </a:buClr>
              <a:buSzPct val="80000"/>
              <a:buFont typeface="Century Gothic" panose="020B0502020202020204" pitchFamily="34" charset="0"/>
              <a:buChar char="►"/>
            </a:pPr>
            <a:r>
              <a:rPr lang="en-GB" sz="1100">
                <a:solidFill>
                  <a:srgbClr val="053657"/>
                </a:solidFill>
              </a:rPr>
              <a:t>Low awareness</a:t>
            </a:r>
          </a:p>
          <a:p>
            <a:pPr marL="628650" lvl="1" indent="-171450">
              <a:buClr>
                <a:srgbClr val="3682A2"/>
              </a:buClr>
              <a:buSzPct val="80000"/>
              <a:buFont typeface="Century Gothic" panose="020B0502020202020204" pitchFamily="34" charset="0"/>
              <a:buChar char="►"/>
            </a:pPr>
            <a:r>
              <a:rPr lang="en-GB" sz="1100">
                <a:solidFill>
                  <a:srgbClr val="053657"/>
                </a:solidFill>
              </a:rPr>
              <a:t>Lots of siloed conversations</a:t>
            </a:r>
          </a:p>
        </p:txBody>
      </p:sp>
      <p:pic>
        <p:nvPicPr>
          <p:cNvPr id="14" name="Picture 7">
            <a:extLst>
              <a:ext uri="{FF2B5EF4-FFF2-40B4-BE49-F238E27FC236}">
                <a16:creationId xmlns:a16="http://schemas.microsoft.com/office/drawing/2014/main" id="{E5654AE3-B36F-43DC-A1A6-86997A894D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9179" y="3490005"/>
            <a:ext cx="1188092" cy="5526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E1838FB-7F4A-479F-8EA9-6D3F10761ABB}"/>
              </a:ext>
            </a:extLst>
          </p:cNvPr>
          <p:cNvSpPr/>
          <p:nvPr/>
        </p:nvSpPr>
        <p:spPr>
          <a:xfrm>
            <a:off x="-100451" y="4129322"/>
            <a:ext cx="3537602" cy="600164"/>
          </a:xfrm>
          <a:prstGeom prst="rect">
            <a:avLst/>
          </a:prstGeom>
        </p:spPr>
        <p:txBody>
          <a:bodyPr wrap="square">
            <a:spAutoFit/>
          </a:bodyPr>
          <a:lstStyle/>
          <a:p>
            <a:pPr lvl="1">
              <a:buClr>
                <a:srgbClr val="3682A2"/>
              </a:buClr>
              <a:buSzPct val="80000"/>
            </a:pPr>
            <a:r>
              <a:rPr lang="en-GB" sz="1100" u="sng">
                <a:solidFill>
                  <a:srgbClr val="053657"/>
                </a:solidFill>
              </a:rPr>
              <a:t>2019</a:t>
            </a:r>
            <a:r>
              <a:rPr lang="en-GB" sz="1100">
                <a:solidFill>
                  <a:srgbClr val="053657"/>
                </a:solidFill>
              </a:rPr>
              <a:t>: Ran 30+ global workshops with 50+ firms, vendors and regulators in a high-trust environment</a:t>
            </a:r>
          </a:p>
        </p:txBody>
      </p:sp>
      <p:pic>
        <p:nvPicPr>
          <p:cNvPr id="16" name="Content Placeholder 4">
            <a:extLst>
              <a:ext uri="{FF2B5EF4-FFF2-40B4-BE49-F238E27FC236}">
                <a16:creationId xmlns:a16="http://schemas.microsoft.com/office/drawing/2014/main" id="{3BD1DFF3-80A5-4CFD-8B29-69B93498626B}"/>
              </a:ext>
            </a:extLst>
          </p:cNvPr>
          <p:cNvPicPr>
            <a:picLocks noChangeAspect="1"/>
          </p:cNvPicPr>
          <p:nvPr/>
        </p:nvPicPr>
        <p:blipFill>
          <a:blip r:embed="rId7"/>
          <a:stretch>
            <a:fillRect/>
          </a:stretch>
        </p:blipFill>
        <p:spPr>
          <a:xfrm>
            <a:off x="6839917" y="3511307"/>
            <a:ext cx="1354507" cy="552861"/>
          </a:xfrm>
          <a:prstGeom prst="rect">
            <a:avLst/>
          </a:prstGeom>
        </p:spPr>
      </p:pic>
      <p:pic>
        <p:nvPicPr>
          <p:cNvPr id="18" name="Picture 17">
            <a:extLst>
              <a:ext uri="{FF2B5EF4-FFF2-40B4-BE49-F238E27FC236}">
                <a16:creationId xmlns:a16="http://schemas.microsoft.com/office/drawing/2014/main" id="{AF6445E4-C8B6-4CA1-8E95-514A8BA66980}"/>
              </a:ext>
            </a:extLst>
          </p:cNvPr>
          <p:cNvPicPr>
            <a:picLocks noChangeAspect="1"/>
          </p:cNvPicPr>
          <p:nvPr/>
        </p:nvPicPr>
        <p:blipFill>
          <a:blip r:embed="rId8"/>
          <a:stretch>
            <a:fillRect/>
          </a:stretch>
        </p:blipFill>
        <p:spPr>
          <a:xfrm>
            <a:off x="9625170" y="3522957"/>
            <a:ext cx="1520081" cy="620442"/>
          </a:xfrm>
          <a:prstGeom prst="rect">
            <a:avLst/>
          </a:prstGeom>
        </p:spPr>
      </p:pic>
      <p:grpSp>
        <p:nvGrpSpPr>
          <p:cNvPr id="29" name="Group 28">
            <a:extLst>
              <a:ext uri="{FF2B5EF4-FFF2-40B4-BE49-F238E27FC236}">
                <a16:creationId xmlns:a16="http://schemas.microsoft.com/office/drawing/2014/main" id="{AA0BBAC9-A46A-447C-B28D-A1CF64425637}"/>
              </a:ext>
            </a:extLst>
          </p:cNvPr>
          <p:cNvGrpSpPr/>
          <p:nvPr/>
        </p:nvGrpSpPr>
        <p:grpSpPr>
          <a:xfrm>
            <a:off x="1489841" y="3149541"/>
            <a:ext cx="10038631" cy="144800"/>
            <a:chOff x="508540" y="3583092"/>
            <a:chExt cx="10886090" cy="114215"/>
          </a:xfrm>
          <a:effectLst/>
        </p:grpSpPr>
        <p:cxnSp>
          <p:nvCxnSpPr>
            <p:cNvPr id="26" name="Straight Connector 25">
              <a:extLst>
                <a:ext uri="{FF2B5EF4-FFF2-40B4-BE49-F238E27FC236}">
                  <a16:creationId xmlns:a16="http://schemas.microsoft.com/office/drawing/2014/main" id="{80A1371B-77FA-49C3-A5A5-EC1AC1636CE4}"/>
                </a:ext>
              </a:extLst>
            </p:cNvPr>
            <p:cNvCxnSpPr/>
            <p:nvPr/>
          </p:nvCxnSpPr>
          <p:spPr>
            <a:xfrm>
              <a:off x="618899" y="3642649"/>
              <a:ext cx="1072055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4F6C4E7F-4621-43CD-89F5-25AB20552B2D}"/>
                </a:ext>
              </a:extLst>
            </p:cNvPr>
            <p:cNvSpPr/>
            <p:nvPr/>
          </p:nvSpPr>
          <p:spPr>
            <a:xfrm>
              <a:off x="508540" y="3583092"/>
              <a:ext cx="110359" cy="114215"/>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5809A1EF-A838-47B0-9CCE-6DB6CA3A7110}"/>
                </a:ext>
              </a:extLst>
            </p:cNvPr>
            <p:cNvSpPr/>
            <p:nvPr/>
          </p:nvSpPr>
          <p:spPr>
            <a:xfrm>
              <a:off x="11284271" y="3583092"/>
              <a:ext cx="110359" cy="114215"/>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Rectangle 38">
            <a:extLst>
              <a:ext uri="{FF2B5EF4-FFF2-40B4-BE49-F238E27FC236}">
                <a16:creationId xmlns:a16="http://schemas.microsoft.com/office/drawing/2014/main" id="{4B35E6EB-9F09-4E5C-A81E-E8A52E76D2F0}"/>
              </a:ext>
            </a:extLst>
          </p:cNvPr>
          <p:cNvSpPr/>
          <p:nvPr/>
        </p:nvSpPr>
        <p:spPr>
          <a:xfrm>
            <a:off x="3903842" y="2579186"/>
            <a:ext cx="3979370" cy="430887"/>
          </a:xfrm>
          <a:prstGeom prst="rect">
            <a:avLst/>
          </a:prstGeom>
        </p:spPr>
        <p:txBody>
          <a:bodyPr wrap="square">
            <a:spAutoFit/>
          </a:bodyPr>
          <a:lstStyle/>
          <a:p>
            <a:pPr marL="628650" lvl="1" indent="-171450">
              <a:buClr>
                <a:srgbClr val="3682A2"/>
              </a:buClr>
              <a:buSzPct val="80000"/>
              <a:buFont typeface="Century Gothic" panose="020B0502020202020204" pitchFamily="34" charset="0"/>
              <a:buChar char="►"/>
            </a:pPr>
            <a:r>
              <a:rPr lang="en-GB" sz="1100">
                <a:solidFill>
                  <a:srgbClr val="053657"/>
                </a:solidFill>
              </a:rPr>
              <a:t>2019: Produced </a:t>
            </a:r>
            <a:r>
              <a:rPr lang="en-GB" sz="1100" b="1">
                <a:solidFill>
                  <a:srgbClr val="053657"/>
                </a:solidFill>
              </a:rPr>
              <a:t>5</a:t>
            </a:r>
            <a:r>
              <a:rPr lang="en-GB" sz="1100">
                <a:solidFill>
                  <a:srgbClr val="053657"/>
                </a:solidFill>
              </a:rPr>
              <a:t> white papers and ran </a:t>
            </a:r>
            <a:r>
              <a:rPr lang="en-GB" sz="1100" b="1">
                <a:solidFill>
                  <a:srgbClr val="053657"/>
                </a:solidFill>
              </a:rPr>
              <a:t>2</a:t>
            </a:r>
            <a:r>
              <a:rPr lang="en-GB" sz="1100">
                <a:solidFill>
                  <a:srgbClr val="053657"/>
                </a:solidFill>
              </a:rPr>
              <a:t> webinars</a:t>
            </a:r>
          </a:p>
        </p:txBody>
      </p:sp>
      <p:pic>
        <p:nvPicPr>
          <p:cNvPr id="40" name="Picture 13" descr="Image result for jwg surveillance nice paper">
            <a:extLst>
              <a:ext uri="{FF2B5EF4-FFF2-40B4-BE49-F238E27FC236}">
                <a16:creationId xmlns:a16="http://schemas.microsoft.com/office/drawing/2014/main" id="{2E5E80E0-7AC1-421F-BF4D-5BC6965154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3892" y="1241787"/>
            <a:ext cx="1002718" cy="12873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a:extLst>
              <a:ext uri="{FF2B5EF4-FFF2-40B4-BE49-F238E27FC236}">
                <a16:creationId xmlns:a16="http://schemas.microsoft.com/office/drawing/2014/main" id="{32D4E8E4-02B1-459F-887C-8722EBAEFB0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4864" y="1659326"/>
            <a:ext cx="806808" cy="9639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9">
            <a:extLst>
              <a:ext uri="{FF2B5EF4-FFF2-40B4-BE49-F238E27FC236}">
                <a16:creationId xmlns:a16="http://schemas.microsoft.com/office/drawing/2014/main" id="{BD721F7A-FF8C-448C-8B59-C610165631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169" y="2860444"/>
            <a:ext cx="1856382" cy="745942"/>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a:extLst>
              <a:ext uri="{FF2B5EF4-FFF2-40B4-BE49-F238E27FC236}">
                <a16:creationId xmlns:a16="http://schemas.microsoft.com/office/drawing/2014/main" id="{D717BF5C-4C74-4E01-9D76-1B60B2BF7778}"/>
              </a:ext>
            </a:extLst>
          </p:cNvPr>
          <p:cNvCxnSpPr/>
          <p:nvPr/>
        </p:nvCxnSpPr>
        <p:spPr>
          <a:xfrm flipV="1">
            <a:off x="2528270" y="2905958"/>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DF53D8B-7140-4668-9B55-739C968EED0A}"/>
              </a:ext>
            </a:extLst>
          </p:cNvPr>
          <p:cNvCxnSpPr/>
          <p:nvPr/>
        </p:nvCxnSpPr>
        <p:spPr>
          <a:xfrm flipV="1">
            <a:off x="6096000" y="2905958"/>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FBB0FA-499F-4399-9BFD-28F4C17A5D39}"/>
              </a:ext>
            </a:extLst>
          </p:cNvPr>
          <p:cNvCxnSpPr/>
          <p:nvPr/>
        </p:nvCxnSpPr>
        <p:spPr>
          <a:xfrm flipV="1">
            <a:off x="10109146" y="2908587"/>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E399553-16AB-4DC8-BDC4-4B5B8B65B9A1}"/>
              </a:ext>
            </a:extLst>
          </p:cNvPr>
          <p:cNvCxnSpPr/>
          <p:nvPr/>
        </p:nvCxnSpPr>
        <p:spPr>
          <a:xfrm flipV="1">
            <a:off x="2527669" y="3491280"/>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AE33BDA-104E-4DFA-A894-3C3603F88068}"/>
              </a:ext>
            </a:extLst>
          </p:cNvPr>
          <p:cNvCxnSpPr/>
          <p:nvPr/>
        </p:nvCxnSpPr>
        <p:spPr>
          <a:xfrm flipV="1">
            <a:off x="6095399" y="3491280"/>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4307204-86FB-4149-8FDC-D645E2D8A6E2}"/>
              </a:ext>
            </a:extLst>
          </p:cNvPr>
          <p:cNvCxnSpPr/>
          <p:nvPr/>
        </p:nvCxnSpPr>
        <p:spPr>
          <a:xfrm flipV="1">
            <a:off x="10108545" y="3493909"/>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9022DCC-5C3B-4EDB-A8A0-B47BDD89E560}"/>
              </a:ext>
            </a:extLst>
          </p:cNvPr>
          <p:cNvGrpSpPr/>
          <p:nvPr/>
        </p:nvGrpSpPr>
        <p:grpSpPr>
          <a:xfrm>
            <a:off x="8698698" y="1064977"/>
            <a:ext cx="1863011" cy="1696807"/>
            <a:chOff x="6401500" y="2897208"/>
            <a:chExt cx="1863011" cy="1696807"/>
          </a:xfrm>
        </p:grpSpPr>
        <p:sp>
          <p:nvSpPr>
            <p:cNvPr id="38" name="Flowchart: Connector 37">
              <a:extLst>
                <a:ext uri="{FF2B5EF4-FFF2-40B4-BE49-F238E27FC236}">
                  <a16:creationId xmlns:a16="http://schemas.microsoft.com/office/drawing/2014/main" id="{56571F14-64F1-4C40-8998-8CBDF3066C81}"/>
                </a:ext>
              </a:extLst>
            </p:cNvPr>
            <p:cNvSpPr/>
            <p:nvPr/>
          </p:nvSpPr>
          <p:spPr>
            <a:xfrm>
              <a:off x="6572980" y="3226322"/>
              <a:ext cx="1633415" cy="1367693"/>
            </a:xfrm>
            <a:prstGeom prst="flowChartConnector">
              <a:avLst/>
            </a:prstGeom>
            <a:solidFill>
              <a:schemeClr val="bg1"/>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43" name="Picture 42">
              <a:extLst>
                <a:ext uri="{FF2B5EF4-FFF2-40B4-BE49-F238E27FC236}">
                  <a16:creationId xmlns:a16="http://schemas.microsoft.com/office/drawing/2014/main" id="{150E8AF8-18D3-4880-9D55-493F318DFD0E}"/>
                </a:ext>
              </a:extLst>
            </p:cNvPr>
            <p:cNvPicPr>
              <a:picLocks noChangeAspect="1"/>
            </p:cNvPicPr>
            <p:nvPr/>
          </p:nvPicPr>
          <p:blipFill>
            <a:blip r:embed="rId12"/>
            <a:stretch>
              <a:fillRect/>
            </a:stretch>
          </p:blipFill>
          <p:spPr>
            <a:xfrm>
              <a:off x="6717209" y="3637801"/>
              <a:ext cx="1344956" cy="573260"/>
            </a:xfrm>
            <a:prstGeom prst="rect">
              <a:avLst/>
            </a:prstGeom>
          </p:spPr>
        </p:pic>
        <p:sp>
          <p:nvSpPr>
            <p:cNvPr id="44" name="Rectangle 43">
              <a:extLst>
                <a:ext uri="{FF2B5EF4-FFF2-40B4-BE49-F238E27FC236}">
                  <a16:creationId xmlns:a16="http://schemas.microsoft.com/office/drawing/2014/main" id="{E903F92A-6587-4DE9-919D-12DADD310315}"/>
                </a:ext>
              </a:extLst>
            </p:cNvPr>
            <p:cNvSpPr/>
            <p:nvPr/>
          </p:nvSpPr>
          <p:spPr>
            <a:xfrm>
              <a:off x="6401500" y="2897208"/>
              <a:ext cx="1863011" cy="307777"/>
            </a:xfrm>
            <a:prstGeom prst="rect">
              <a:avLst/>
            </a:prstGeom>
          </p:spPr>
          <p:txBody>
            <a:bodyPr wrap="none">
              <a:spAutoFit/>
            </a:bodyPr>
            <a:lstStyle/>
            <a:p>
              <a:r>
                <a:rPr lang="en-GB" sz="1400" b="1">
                  <a:solidFill>
                    <a:srgbClr val="002060"/>
                  </a:solidFill>
                </a:rPr>
                <a:t>Global not for profit</a:t>
              </a:r>
            </a:p>
          </p:txBody>
        </p:sp>
      </p:grpSp>
      <p:sp>
        <p:nvSpPr>
          <p:cNvPr id="46" name="Rectangle 45">
            <a:extLst>
              <a:ext uri="{FF2B5EF4-FFF2-40B4-BE49-F238E27FC236}">
                <a16:creationId xmlns:a16="http://schemas.microsoft.com/office/drawing/2014/main" id="{02A2EE20-A0FA-454E-84B9-40A6D535B407}"/>
              </a:ext>
            </a:extLst>
          </p:cNvPr>
          <p:cNvSpPr/>
          <p:nvPr/>
        </p:nvSpPr>
        <p:spPr>
          <a:xfrm>
            <a:off x="8086748" y="2728463"/>
            <a:ext cx="3589821" cy="430887"/>
          </a:xfrm>
          <a:prstGeom prst="rect">
            <a:avLst/>
          </a:prstGeom>
        </p:spPr>
        <p:txBody>
          <a:bodyPr wrap="square">
            <a:spAutoFit/>
          </a:bodyPr>
          <a:lstStyle/>
          <a:p>
            <a:pPr marL="628650" lvl="1" indent="-171450">
              <a:buClr>
                <a:srgbClr val="3682A2"/>
              </a:buClr>
              <a:buSzPct val="80000"/>
              <a:buFont typeface="Century Gothic" panose="020B0502020202020204" pitchFamily="34" charset="0"/>
              <a:buChar char="►"/>
            </a:pPr>
            <a:r>
              <a:rPr lang="en-GB" sz="1100">
                <a:solidFill>
                  <a:srgbClr val="053657"/>
                </a:solidFill>
              </a:rPr>
              <a:t>2019: Helped set the public/private sector collaborative agenda</a:t>
            </a:r>
          </a:p>
        </p:txBody>
      </p:sp>
      <p:sp>
        <p:nvSpPr>
          <p:cNvPr id="47" name="Rectangle 46">
            <a:extLst>
              <a:ext uri="{FF2B5EF4-FFF2-40B4-BE49-F238E27FC236}">
                <a16:creationId xmlns:a16="http://schemas.microsoft.com/office/drawing/2014/main" id="{BBEA7221-15F5-4A69-AF7D-008181032E5A}"/>
              </a:ext>
            </a:extLst>
          </p:cNvPr>
          <p:cNvSpPr/>
          <p:nvPr/>
        </p:nvSpPr>
        <p:spPr>
          <a:xfrm>
            <a:off x="5881551" y="4090172"/>
            <a:ext cx="2942138" cy="430887"/>
          </a:xfrm>
          <a:prstGeom prst="rect">
            <a:avLst/>
          </a:prstGeom>
        </p:spPr>
        <p:txBody>
          <a:bodyPr wrap="square">
            <a:spAutoFit/>
          </a:bodyPr>
          <a:lstStyle/>
          <a:p>
            <a:pPr lvl="1">
              <a:buClr>
                <a:srgbClr val="3682A2"/>
              </a:buClr>
              <a:buSzPct val="80000"/>
            </a:pPr>
            <a:r>
              <a:rPr lang="en-GB" sz="1100">
                <a:solidFill>
                  <a:srgbClr val="053657"/>
                </a:solidFill>
              </a:rPr>
              <a:t>Helped shape the global agenda for Transparency 2.0</a:t>
            </a:r>
          </a:p>
        </p:txBody>
      </p:sp>
      <p:sp>
        <p:nvSpPr>
          <p:cNvPr id="49" name="Rectangle 48">
            <a:extLst>
              <a:ext uri="{FF2B5EF4-FFF2-40B4-BE49-F238E27FC236}">
                <a16:creationId xmlns:a16="http://schemas.microsoft.com/office/drawing/2014/main" id="{FBBAE79D-91EA-47DD-9EE6-A91ADDA17ED7}"/>
              </a:ext>
            </a:extLst>
          </p:cNvPr>
          <p:cNvSpPr/>
          <p:nvPr/>
        </p:nvSpPr>
        <p:spPr>
          <a:xfrm>
            <a:off x="8785336" y="4095740"/>
            <a:ext cx="2942138" cy="769441"/>
          </a:xfrm>
          <a:prstGeom prst="rect">
            <a:avLst/>
          </a:prstGeom>
        </p:spPr>
        <p:txBody>
          <a:bodyPr wrap="square">
            <a:spAutoFit/>
          </a:bodyPr>
          <a:lstStyle/>
          <a:p>
            <a:pPr lvl="1">
              <a:buClr>
                <a:srgbClr val="3682A2"/>
              </a:buClr>
              <a:buSzPct val="80000"/>
            </a:pPr>
            <a:r>
              <a:rPr lang="en-GB" sz="1100">
                <a:solidFill>
                  <a:srgbClr val="053657"/>
                </a:solidFill>
              </a:rPr>
              <a:t>Operating model requirements for a patchwork of trade, </a:t>
            </a:r>
            <a:r>
              <a:rPr lang="en-GB" sz="1100" err="1">
                <a:solidFill>
                  <a:srgbClr val="053657"/>
                </a:solidFill>
              </a:rPr>
              <a:t>eComms</a:t>
            </a:r>
            <a:r>
              <a:rPr lang="en-GB" sz="1100">
                <a:solidFill>
                  <a:srgbClr val="053657"/>
                </a:solidFill>
              </a:rPr>
              <a:t> and voice surveillance obligations</a:t>
            </a:r>
          </a:p>
        </p:txBody>
      </p:sp>
      <p:sp>
        <p:nvSpPr>
          <p:cNvPr id="50" name="TextBox 49">
            <a:extLst>
              <a:ext uri="{FF2B5EF4-FFF2-40B4-BE49-F238E27FC236}">
                <a16:creationId xmlns:a16="http://schemas.microsoft.com/office/drawing/2014/main" id="{30D1E6B8-BECF-4EB7-8A02-9ECC234D6724}"/>
              </a:ext>
            </a:extLst>
          </p:cNvPr>
          <p:cNvSpPr txBox="1"/>
          <p:nvPr/>
        </p:nvSpPr>
        <p:spPr>
          <a:xfrm>
            <a:off x="2232710" y="6158942"/>
            <a:ext cx="6433171" cy="261610"/>
          </a:xfrm>
          <a:prstGeom prst="rect">
            <a:avLst/>
          </a:prstGeom>
          <a:solidFill>
            <a:schemeClr val="accent4">
              <a:lumMod val="20000"/>
              <a:lumOff val="80000"/>
            </a:schemeClr>
          </a:solidFill>
          <a:ln w="19050">
            <a:solidFill>
              <a:schemeClr val="accent5">
                <a:lumMod val="20000"/>
                <a:lumOff val="80000"/>
              </a:schemeClr>
            </a:solidFill>
          </a:ln>
        </p:spPr>
        <p:txBody>
          <a:bodyPr wrap="none" rtlCol="0">
            <a:spAutoFit/>
          </a:bodyPr>
          <a:lstStyle>
            <a:defPPr>
              <a:defRPr lang="en-US"/>
            </a:defPPr>
            <a:lvl1pPr>
              <a:defRPr sz="1100" b="1">
                <a:solidFill>
                  <a:srgbClr val="053657"/>
                </a:solidFill>
              </a:defRPr>
            </a:lvl1pPr>
          </a:lstStyle>
          <a:p>
            <a:r>
              <a:rPr lang="en-GB" dirty="0"/>
              <a:t>Market effectiveness: MiFID III ꟾ Trading ꟾ Post trade ꟾ consolidated tape of record ꟾ data cost</a:t>
            </a:r>
          </a:p>
        </p:txBody>
      </p:sp>
      <p:sp>
        <p:nvSpPr>
          <p:cNvPr id="53" name="TextBox 52">
            <a:extLst>
              <a:ext uri="{FF2B5EF4-FFF2-40B4-BE49-F238E27FC236}">
                <a16:creationId xmlns:a16="http://schemas.microsoft.com/office/drawing/2014/main" id="{71E07D50-C1E4-46C5-966D-91962F487A11}"/>
              </a:ext>
            </a:extLst>
          </p:cNvPr>
          <p:cNvSpPr txBox="1"/>
          <p:nvPr/>
        </p:nvSpPr>
        <p:spPr>
          <a:xfrm>
            <a:off x="548116" y="5442667"/>
            <a:ext cx="7669087" cy="261610"/>
          </a:xfrm>
          <a:prstGeom prst="rect">
            <a:avLst/>
          </a:prstGeom>
          <a:noFill/>
          <a:ln>
            <a:solidFill>
              <a:schemeClr val="accent5">
                <a:lumMod val="20000"/>
                <a:lumOff val="80000"/>
              </a:schemeClr>
            </a:solidFill>
          </a:ln>
        </p:spPr>
        <p:txBody>
          <a:bodyPr wrap="none" rtlCol="0">
            <a:spAutoFit/>
          </a:bodyPr>
          <a:lstStyle>
            <a:defPPr>
              <a:defRPr lang="en-US"/>
            </a:defPPr>
            <a:lvl1pPr>
              <a:defRPr sz="1100">
                <a:solidFill>
                  <a:srgbClr val="053657"/>
                </a:solidFill>
              </a:defRPr>
            </a:lvl1pPr>
          </a:lstStyle>
          <a:p>
            <a:r>
              <a:rPr lang="en-GB" b="1" dirty="0"/>
              <a:t>Investor Protection</a:t>
            </a:r>
            <a:r>
              <a:rPr lang="en-GB" dirty="0"/>
              <a:t>: PRIIPS MiFID III ꟾ Researchꟾ Product Governance/ Info ꟾ Phone recordingꟾ Semi-professionals</a:t>
            </a:r>
          </a:p>
        </p:txBody>
      </p:sp>
      <p:sp>
        <p:nvSpPr>
          <p:cNvPr id="55" name="TextBox 54">
            <a:extLst>
              <a:ext uri="{FF2B5EF4-FFF2-40B4-BE49-F238E27FC236}">
                <a16:creationId xmlns:a16="http://schemas.microsoft.com/office/drawing/2014/main" id="{AD293C88-081A-4D65-B50F-2E8BDA3C42FF}"/>
              </a:ext>
            </a:extLst>
          </p:cNvPr>
          <p:cNvSpPr txBox="1"/>
          <p:nvPr/>
        </p:nvSpPr>
        <p:spPr>
          <a:xfrm>
            <a:off x="7695026" y="5926616"/>
            <a:ext cx="4179349" cy="261610"/>
          </a:xfrm>
          <a:prstGeom prst="rect">
            <a:avLst/>
          </a:prstGeom>
          <a:noFill/>
          <a:ln w="19050">
            <a:solidFill>
              <a:schemeClr val="accent5">
                <a:lumMod val="20000"/>
                <a:lumOff val="80000"/>
              </a:schemeClr>
            </a:solidFill>
          </a:ln>
        </p:spPr>
        <p:txBody>
          <a:bodyPr wrap="none" rtlCol="0">
            <a:spAutoFit/>
          </a:bodyPr>
          <a:lstStyle>
            <a:defPPr>
              <a:defRPr lang="en-US"/>
            </a:defPPr>
            <a:lvl1pPr>
              <a:defRPr sz="1100">
                <a:solidFill>
                  <a:srgbClr val="053657"/>
                </a:solidFill>
              </a:defRPr>
            </a:lvl1pPr>
          </a:lstStyle>
          <a:p>
            <a:r>
              <a:rPr lang="en-GB" b="1" dirty="0"/>
              <a:t>Surveillance</a:t>
            </a:r>
            <a:r>
              <a:rPr lang="en-GB" dirty="0"/>
              <a:t>: MAD/ MAR II ꟾ Conduct ꟾ Ethics ꟾ SM&amp;CR ꟾ ESG</a:t>
            </a:r>
          </a:p>
        </p:txBody>
      </p:sp>
      <p:sp>
        <p:nvSpPr>
          <p:cNvPr id="56" name="TextBox 55">
            <a:extLst>
              <a:ext uri="{FF2B5EF4-FFF2-40B4-BE49-F238E27FC236}">
                <a16:creationId xmlns:a16="http://schemas.microsoft.com/office/drawing/2014/main" id="{23A1F295-6A0D-4D31-9FFA-E5D4C8172631}"/>
              </a:ext>
            </a:extLst>
          </p:cNvPr>
          <p:cNvSpPr txBox="1"/>
          <p:nvPr/>
        </p:nvSpPr>
        <p:spPr>
          <a:xfrm>
            <a:off x="3377254" y="5726102"/>
            <a:ext cx="5288627" cy="261610"/>
          </a:xfrm>
          <a:prstGeom prst="rect">
            <a:avLst/>
          </a:prstGeom>
          <a:solidFill>
            <a:schemeClr val="accent4">
              <a:lumMod val="20000"/>
              <a:lumOff val="80000"/>
            </a:schemeClr>
          </a:solidFill>
          <a:ln w="19050">
            <a:solidFill>
              <a:schemeClr val="accent5">
                <a:lumMod val="20000"/>
                <a:lumOff val="80000"/>
              </a:schemeClr>
            </a:solidFill>
          </a:ln>
        </p:spPr>
        <p:txBody>
          <a:bodyPr wrap="none" rtlCol="0">
            <a:spAutoFit/>
          </a:bodyPr>
          <a:lstStyle>
            <a:defPPr>
              <a:defRPr lang="en-US"/>
            </a:defPPr>
            <a:lvl1pPr>
              <a:defRPr sz="1100" b="1">
                <a:solidFill>
                  <a:srgbClr val="053657"/>
                </a:solidFill>
              </a:defRPr>
            </a:lvl1pPr>
          </a:lstStyle>
          <a:p>
            <a:r>
              <a:rPr lang="en-GB" dirty="0"/>
              <a:t>Transparency 2.0: Public registries ꟾ Dictionary ꟾ Standards ꟾ Single hub ꟾ MRR</a:t>
            </a:r>
          </a:p>
        </p:txBody>
      </p:sp>
      <p:sp>
        <p:nvSpPr>
          <p:cNvPr id="63" name="TextBox 62">
            <a:extLst>
              <a:ext uri="{FF2B5EF4-FFF2-40B4-BE49-F238E27FC236}">
                <a16:creationId xmlns:a16="http://schemas.microsoft.com/office/drawing/2014/main" id="{867852A0-B230-4E92-B124-DABB225217E2}"/>
              </a:ext>
            </a:extLst>
          </p:cNvPr>
          <p:cNvSpPr txBox="1"/>
          <p:nvPr/>
        </p:nvSpPr>
        <p:spPr>
          <a:xfrm>
            <a:off x="548116" y="5130537"/>
            <a:ext cx="4687502" cy="261610"/>
          </a:xfrm>
          <a:prstGeom prst="rect">
            <a:avLst/>
          </a:prstGeom>
          <a:noFill/>
          <a:ln w="19050">
            <a:solidFill>
              <a:schemeClr val="accent5">
                <a:lumMod val="20000"/>
                <a:lumOff val="80000"/>
              </a:schemeClr>
            </a:solidFill>
          </a:ln>
        </p:spPr>
        <p:txBody>
          <a:bodyPr wrap="none" rtlCol="0">
            <a:spAutoFit/>
          </a:bodyPr>
          <a:lstStyle>
            <a:defPPr>
              <a:defRPr lang="en-US"/>
            </a:defPPr>
            <a:lvl1pPr>
              <a:defRPr sz="1100" b="1">
                <a:solidFill>
                  <a:srgbClr val="053657"/>
                </a:solidFill>
              </a:defRPr>
            </a:lvl1pPr>
          </a:lstStyle>
          <a:p>
            <a:r>
              <a:rPr lang="en-GB" dirty="0"/>
              <a:t>AML/ Tax: 5MLD ꟾ AML action plan ꟾ UK Economic Crime Plan ꟾ Tax </a:t>
            </a:r>
          </a:p>
        </p:txBody>
      </p:sp>
      <p:pic>
        <p:nvPicPr>
          <p:cNvPr id="64" name="Picture 63">
            <a:extLst>
              <a:ext uri="{FF2B5EF4-FFF2-40B4-BE49-F238E27FC236}">
                <a16:creationId xmlns:a16="http://schemas.microsoft.com/office/drawing/2014/main" id="{1DFB9039-3ECC-45CF-9B00-98C7FC14222A}"/>
              </a:ext>
            </a:extLst>
          </p:cNvPr>
          <p:cNvPicPr>
            <a:picLocks noChangeAspect="1"/>
          </p:cNvPicPr>
          <p:nvPr/>
        </p:nvPicPr>
        <p:blipFill>
          <a:blip r:embed="rId13"/>
          <a:stretch>
            <a:fillRect/>
          </a:stretch>
        </p:blipFill>
        <p:spPr>
          <a:xfrm>
            <a:off x="3984077" y="3522957"/>
            <a:ext cx="1407749" cy="574592"/>
          </a:xfrm>
          <a:prstGeom prst="rect">
            <a:avLst/>
          </a:prstGeom>
        </p:spPr>
      </p:pic>
      <p:sp>
        <p:nvSpPr>
          <p:cNvPr id="65" name="Rectangle 64">
            <a:extLst>
              <a:ext uri="{FF2B5EF4-FFF2-40B4-BE49-F238E27FC236}">
                <a16:creationId xmlns:a16="http://schemas.microsoft.com/office/drawing/2014/main" id="{1E09EE86-5040-4431-B61D-541B224F3AD8}"/>
              </a:ext>
            </a:extLst>
          </p:cNvPr>
          <p:cNvSpPr/>
          <p:nvPr/>
        </p:nvSpPr>
        <p:spPr>
          <a:xfrm>
            <a:off x="3229665" y="4102137"/>
            <a:ext cx="2942138" cy="430887"/>
          </a:xfrm>
          <a:prstGeom prst="rect">
            <a:avLst/>
          </a:prstGeom>
        </p:spPr>
        <p:txBody>
          <a:bodyPr wrap="square">
            <a:spAutoFit/>
          </a:bodyPr>
          <a:lstStyle/>
          <a:p>
            <a:pPr lvl="1">
              <a:buClr>
                <a:srgbClr val="3682A2"/>
              </a:buClr>
              <a:buSzPct val="80000"/>
            </a:pPr>
            <a:r>
              <a:rPr lang="en-GB" sz="1100">
                <a:solidFill>
                  <a:srgbClr val="053657"/>
                </a:solidFill>
              </a:rPr>
              <a:t>Drove the global agenda for AML registry data</a:t>
            </a:r>
          </a:p>
        </p:txBody>
      </p:sp>
      <p:sp>
        <p:nvSpPr>
          <p:cNvPr id="66" name="TextBox 65">
            <a:extLst>
              <a:ext uri="{FF2B5EF4-FFF2-40B4-BE49-F238E27FC236}">
                <a16:creationId xmlns:a16="http://schemas.microsoft.com/office/drawing/2014/main" id="{7C4DC4F8-3F1B-42DB-9D96-F0DC1603D8E0}"/>
              </a:ext>
            </a:extLst>
          </p:cNvPr>
          <p:cNvSpPr txBox="1"/>
          <p:nvPr/>
        </p:nvSpPr>
        <p:spPr>
          <a:xfrm>
            <a:off x="4777328" y="6419756"/>
            <a:ext cx="6513322" cy="261610"/>
          </a:xfrm>
          <a:prstGeom prst="rect">
            <a:avLst/>
          </a:prstGeom>
          <a:noFill/>
          <a:ln>
            <a:solidFill>
              <a:schemeClr val="accent5">
                <a:lumMod val="20000"/>
                <a:lumOff val="80000"/>
              </a:schemeClr>
            </a:solidFill>
          </a:ln>
        </p:spPr>
        <p:txBody>
          <a:bodyPr wrap="none" rtlCol="0">
            <a:spAutoFit/>
          </a:bodyPr>
          <a:lstStyle>
            <a:defPPr>
              <a:defRPr lang="en-US"/>
            </a:defPPr>
            <a:lvl1pPr>
              <a:defRPr sz="1100">
                <a:solidFill>
                  <a:srgbClr val="053657"/>
                </a:solidFill>
              </a:defRPr>
            </a:lvl1pPr>
          </a:lstStyle>
          <a:p>
            <a:r>
              <a:rPr lang="en-GB" b="1" dirty="0"/>
              <a:t>Digital supply chains</a:t>
            </a:r>
            <a:r>
              <a:rPr lang="en-GB" dirty="0"/>
              <a:t>: Op resilience ꟾ 3rd party risk ꟾ Green Finance ꟾ Cyber ꟾ SM&amp;CR ꟾ AI/ Data</a:t>
            </a:r>
          </a:p>
        </p:txBody>
      </p:sp>
      <p:grpSp>
        <p:nvGrpSpPr>
          <p:cNvPr id="67" name="Group 66">
            <a:extLst>
              <a:ext uri="{FF2B5EF4-FFF2-40B4-BE49-F238E27FC236}">
                <a16:creationId xmlns:a16="http://schemas.microsoft.com/office/drawing/2014/main" id="{C573A251-0E9F-44B4-8C50-2E76FFBC1ABD}"/>
              </a:ext>
            </a:extLst>
          </p:cNvPr>
          <p:cNvGrpSpPr/>
          <p:nvPr/>
        </p:nvGrpSpPr>
        <p:grpSpPr>
          <a:xfrm>
            <a:off x="1422356" y="4898154"/>
            <a:ext cx="10038631" cy="144800"/>
            <a:chOff x="508540" y="3583092"/>
            <a:chExt cx="10886090" cy="114215"/>
          </a:xfrm>
          <a:effectLst/>
        </p:grpSpPr>
        <p:cxnSp>
          <p:nvCxnSpPr>
            <p:cNvPr id="68" name="Straight Connector 67">
              <a:extLst>
                <a:ext uri="{FF2B5EF4-FFF2-40B4-BE49-F238E27FC236}">
                  <a16:creationId xmlns:a16="http://schemas.microsoft.com/office/drawing/2014/main" id="{938D03AC-026B-48E5-9F74-CDABC6AED233}"/>
                </a:ext>
              </a:extLst>
            </p:cNvPr>
            <p:cNvCxnSpPr/>
            <p:nvPr/>
          </p:nvCxnSpPr>
          <p:spPr>
            <a:xfrm>
              <a:off x="618899" y="3642649"/>
              <a:ext cx="1072055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Flowchart: Connector 68">
              <a:extLst>
                <a:ext uri="{FF2B5EF4-FFF2-40B4-BE49-F238E27FC236}">
                  <a16:creationId xmlns:a16="http://schemas.microsoft.com/office/drawing/2014/main" id="{14D92695-C1ED-4C7B-8F30-6E77140DF0D0}"/>
                </a:ext>
              </a:extLst>
            </p:cNvPr>
            <p:cNvSpPr/>
            <p:nvPr/>
          </p:nvSpPr>
          <p:spPr>
            <a:xfrm>
              <a:off x="508540" y="3583092"/>
              <a:ext cx="110359" cy="114215"/>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owchart: Connector 69">
              <a:extLst>
                <a:ext uri="{FF2B5EF4-FFF2-40B4-BE49-F238E27FC236}">
                  <a16:creationId xmlns:a16="http://schemas.microsoft.com/office/drawing/2014/main" id="{5D76D74A-B4A5-4A91-B4FE-D0AC2DBD9F21}"/>
                </a:ext>
              </a:extLst>
            </p:cNvPr>
            <p:cNvSpPr/>
            <p:nvPr/>
          </p:nvSpPr>
          <p:spPr>
            <a:xfrm>
              <a:off x="11284271" y="3583092"/>
              <a:ext cx="110359" cy="114215"/>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C3305E52-3E3A-4902-B40A-91A5F059B163}"/>
              </a:ext>
            </a:extLst>
          </p:cNvPr>
          <p:cNvSpPr/>
          <p:nvPr/>
        </p:nvSpPr>
        <p:spPr>
          <a:xfrm>
            <a:off x="24730" y="4767542"/>
            <a:ext cx="1412566" cy="369332"/>
          </a:xfrm>
          <a:prstGeom prst="rect">
            <a:avLst/>
          </a:prstGeom>
        </p:spPr>
        <p:txBody>
          <a:bodyPr wrap="none">
            <a:spAutoFit/>
          </a:bodyPr>
          <a:lstStyle/>
          <a:p>
            <a:r>
              <a:rPr lang="en-GB" b="1">
                <a:solidFill>
                  <a:srgbClr val="053657"/>
                </a:solidFill>
              </a:rPr>
              <a:t>2020 Focus</a:t>
            </a:r>
            <a:endParaRPr lang="en-GB"/>
          </a:p>
        </p:txBody>
      </p:sp>
    </p:spTree>
    <p:extLst>
      <p:ext uri="{BB962C8B-B14F-4D97-AF65-F5344CB8AC3E}">
        <p14:creationId xmlns:p14="http://schemas.microsoft.com/office/powerpoint/2010/main" val="37458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5" grpId="0" animBg="1"/>
      <p:bldP spid="56" grpId="0" animBg="1"/>
      <p:bldP spid="63"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B952E-BC1F-45F1-A338-6E07EF137294}"/>
              </a:ext>
            </a:extLst>
          </p:cNvPr>
          <p:cNvSpPr>
            <a:spLocks noGrp="1"/>
          </p:cNvSpPr>
          <p:nvPr>
            <p:ph type="title"/>
          </p:nvPr>
        </p:nvSpPr>
        <p:spPr/>
        <p:txBody>
          <a:bodyPr/>
          <a:lstStyle/>
          <a:p>
            <a:r>
              <a:rPr lang="en-GB"/>
              <a:t>2020 major regulatory reform landscape overview</a:t>
            </a:r>
          </a:p>
        </p:txBody>
      </p:sp>
      <p:sp>
        <p:nvSpPr>
          <p:cNvPr id="79" name="Rectangle 78">
            <a:extLst>
              <a:ext uri="{FF2B5EF4-FFF2-40B4-BE49-F238E27FC236}">
                <a16:creationId xmlns:a16="http://schemas.microsoft.com/office/drawing/2014/main" id="{35EE6254-AB38-4EE1-A2A4-30BC38F117F8}"/>
              </a:ext>
            </a:extLst>
          </p:cNvPr>
          <p:cNvSpPr/>
          <p:nvPr/>
        </p:nvSpPr>
        <p:spPr>
          <a:xfrm>
            <a:off x="964349" y="1198775"/>
            <a:ext cx="8534208" cy="2435214"/>
          </a:xfrm>
          <a:prstGeom prst="rect">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D70B3D5A-9205-4F22-8945-A9437F94F189}"/>
              </a:ext>
            </a:extLst>
          </p:cNvPr>
          <p:cNvSpPr/>
          <p:nvPr/>
        </p:nvSpPr>
        <p:spPr>
          <a:xfrm>
            <a:off x="1024247" y="1321209"/>
            <a:ext cx="8410479" cy="1923961"/>
          </a:xfrm>
          <a:prstGeom prst="rect">
            <a:avLst/>
          </a:prstGeom>
          <a:solidFill>
            <a:schemeClr val="accent5">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C87F5D3F-B7EF-4FE4-885E-7E4E1853B956}"/>
              </a:ext>
            </a:extLst>
          </p:cNvPr>
          <p:cNvSpPr/>
          <p:nvPr/>
        </p:nvSpPr>
        <p:spPr>
          <a:xfrm>
            <a:off x="1185086" y="1603138"/>
            <a:ext cx="8094401" cy="1247775"/>
          </a:xfrm>
          <a:prstGeom prst="rect">
            <a:avLst/>
          </a:prstGeom>
          <a:solidFill>
            <a:schemeClr val="bg2">
              <a:lumMod val="9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8E6B7024-8E8A-41CF-B8F2-A9D624E3B286}"/>
              </a:ext>
            </a:extLst>
          </p:cNvPr>
          <p:cNvSpPr txBox="1"/>
          <p:nvPr/>
        </p:nvSpPr>
        <p:spPr>
          <a:xfrm>
            <a:off x="1043932" y="1321209"/>
            <a:ext cx="2175596" cy="276999"/>
          </a:xfrm>
          <a:prstGeom prst="rect">
            <a:avLst/>
          </a:prstGeom>
          <a:noFill/>
        </p:spPr>
        <p:txBody>
          <a:bodyPr wrap="none" rtlCol="0">
            <a:spAutoFit/>
          </a:bodyPr>
          <a:lstStyle/>
          <a:p>
            <a:r>
              <a:rPr lang="en-GB" sz="1200" b="1" dirty="0"/>
              <a:t>Market structure/ conduct </a:t>
            </a:r>
          </a:p>
        </p:txBody>
      </p:sp>
      <p:sp>
        <p:nvSpPr>
          <p:cNvPr id="83" name="TextBox 82">
            <a:extLst>
              <a:ext uri="{FF2B5EF4-FFF2-40B4-BE49-F238E27FC236}">
                <a16:creationId xmlns:a16="http://schemas.microsoft.com/office/drawing/2014/main" id="{3340ADC9-B91F-455B-A3DD-4E426CC978C4}"/>
              </a:ext>
            </a:extLst>
          </p:cNvPr>
          <p:cNvSpPr txBox="1"/>
          <p:nvPr/>
        </p:nvSpPr>
        <p:spPr>
          <a:xfrm>
            <a:off x="1312154" y="1761617"/>
            <a:ext cx="5376344" cy="276999"/>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p>
            <a:r>
              <a:rPr lang="en-GB" sz="1200" b="1" dirty="0"/>
              <a:t>CMU: </a:t>
            </a:r>
            <a:r>
              <a:rPr lang="en-GB" sz="1200" dirty="0"/>
              <a:t>MiFID III </a:t>
            </a:r>
            <a:r>
              <a:rPr lang="en-GB" sz="1200" dirty="0">
                <a:latin typeface="Arial" panose="020B0604020202020204" pitchFamily="34" charset="0"/>
                <a:cs typeface="Arial" panose="020B0604020202020204" pitchFamily="34" charset="0"/>
              </a:rPr>
              <a:t>ꟾ Trading ꟾ Post trade ꟾ consolidated tape of record ꟾ data cost</a:t>
            </a:r>
          </a:p>
        </p:txBody>
      </p:sp>
      <p:sp>
        <p:nvSpPr>
          <p:cNvPr id="84" name="TextBox 83">
            <a:extLst>
              <a:ext uri="{FF2B5EF4-FFF2-40B4-BE49-F238E27FC236}">
                <a16:creationId xmlns:a16="http://schemas.microsoft.com/office/drawing/2014/main" id="{29509CC1-6421-4EF5-8338-720D3AE55A4D}"/>
              </a:ext>
            </a:extLst>
          </p:cNvPr>
          <p:cNvSpPr txBox="1"/>
          <p:nvPr/>
        </p:nvSpPr>
        <p:spPr>
          <a:xfrm>
            <a:off x="1279643" y="2491061"/>
            <a:ext cx="7923964" cy="276999"/>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p>
            <a:r>
              <a:rPr lang="en-GB" sz="1200" b="1" dirty="0"/>
              <a:t>Investor Protection: </a:t>
            </a:r>
            <a:r>
              <a:rPr lang="en-GB" sz="1200" dirty="0"/>
              <a:t>PRIIPS</a:t>
            </a:r>
            <a:r>
              <a:rPr lang="en-GB" sz="1200" b="1" dirty="0"/>
              <a:t> </a:t>
            </a:r>
            <a:r>
              <a:rPr lang="en-GB" sz="1200" dirty="0"/>
              <a:t>MiFID III </a:t>
            </a:r>
            <a:r>
              <a:rPr lang="en-GB" sz="1200" dirty="0">
                <a:latin typeface="Arial" panose="020B0604020202020204" pitchFamily="34" charset="0"/>
                <a:cs typeface="Arial" panose="020B0604020202020204" pitchFamily="34" charset="0"/>
              </a:rPr>
              <a:t>ꟾ Researchꟾ Product Governance/ Info ꟾ Phone recordingꟾ Semi-professionals</a:t>
            </a:r>
            <a:endParaRPr lang="en-GB" sz="1200" dirty="0"/>
          </a:p>
        </p:txBody>
      </p:sp>
      <p:sp>
        <p:nvSpPr>
          <p:cNvPr id="85" name="TextBox 84">
            <a:extLst>
              <a:ext uri="{FF2B5EF4-FFF2-40B4-BE49-F238E27FC236}">
                <a16:creationId xmlns:a16="http://schemas.microsoft.com/office/drawing/2014/main" id="{4AD1701E-BF44-4EA5-9B25-02E523D94075}"/>
              </a:ext>
            </a:extLst>
          </p:cNvPr>
          <p:cNvSpPr txBox="1"/>
          <p:nvPr/>
        </p:nvSpPr>
        <p:spPr>
          <a:xfrm>
            <a:off x="6797469" y="1757825"/>
            <a:ext cx="2311958"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dirty="0"/>
              <a:t>REG NMS: </a:t>
            </a:r>
            <a:r>
              <a:rPr lang="en-GB" sz="1200" dirty="0"/>
              <a:t>Market data </a:t>
            </a:r>
            <a:r>
              <a:rPr lang="en-GB" sz="1200" dirty="0">
                <a:latin typeface="Arial" panose="020B0604020202020204" pitchFamily="34" charset="0"/>
                <a:cs typeface="Arial" panose="020B0604020202020204" pitchFamily="34" charset="0"/>
              </a:rPr>
              <a:t>ꟾ cost</a:t>
            </a:r>
          </a:p>
        </p:txBody>
      </p:sp>
      <p:sp>
        <p:nvSpPr>
          <p:cNvPr id="86" name="TextBox 85">
            <a:extLst>
              <a:ext uri="{FF2B5EF4-FFF2-40B4-BE49-F238E27FC236}">
                <a16:creationId xmlns:a16="http://schemas.microsoft.com/office/drawing/2014/main" id="{BBF36AD8-D8FB-425C-8EF3-97194958F245}"/>
              </a:ext>
            </a:extLst>
          </p:cNvPr>
          <p:cNvSpPr txBox="1"/>
          <p:nvPr/>
        </p:nvSpPr>
        <p:spPr>
          <a:xfrm>
            <a:off x="1030603" y="2920026"/>
            <a:ext cx="3712876" cy="276999"/>
          </a:xfrm>
          <a:prstGeom prst="rect">
            <a:avLst/>
          </a:prstGeom>
          <a:noFill/>
        </p:spPr>
        <p:txBody>
          <a:bodyPr wrap="none" rtlCol="0">
            <a:spAutoFit/>
          </a:bodyPr>
          <a:lstStyle/>
          <a:p>
            <a:r>
              <a:rPr lang="en-GB" sz="1200" b="1" dirty="0"/>
              <a:t>Surveillance: </a:t>
            </a:r>
            <a:r>
              <a:rPr lang="en-GB" sz="1200" dirty="0"/>
              <a:t>MAD/ MAR II, misconduct regimes</a:t>
            </a:r>
            <a:endParaRPr lang="en-GB" sz="1200" b="1" dirty="0"/>
          </a:p>
        </p:txBody>
      </p:sp>
      <p:sp>
        <p:nvSpPr>
          <p:cNvPr id="87" name="TextBox 86">
            <a:extLst>
              <a:ext uri="{FF2B5EF4-FFF2-40B4-BE49-F238E27FC236}">
                <a16:creationId xmlns:a16="http://schemas.microsoft.com/office/drawing/2014/main" id="{D56A67FF-3D99-4489-8BBE-83446D0ECE74}"/>
              </a:ext>
            </a:extLst>
          </p:cNvPr>
          <p:cNvSpPr txBox="1"/>
          <p:nvPr/>
        </p:nvSpPr>
        <p:spPr>
          <a:xfrm>
            <a:off x="964349" y="3316355"/>
            <a:ext cx="4852290" cy="276999"/>
          </a:xfrm>
          <a:prstGeom prst="rect">
            <a:avLst/>
          </a:prstGeom>
          <a:noFill/>
        </p:spPr>
        <p:txBody>
          <a:bodyPr wrap="none" rtlCol="0">
            <a:spAutoFit/>
          </a:bodyPr>
          <a:lstStyle/>
          <a:p>
            <a:r>
              <a:rPr lang="en-GB" sz="1200" b="1" dirty="0"/>
              <a:t>AML/ Tax: </a:t>
            </a:r>
            <a:r>
              <a:rPr lang="en-GB" sz="1200" dirty="0"/>
              <a:t>5MLD </a:t>
            </a:r>
            <a:r>
              <a:rPr lang="en-GB" sz="1200" dirty="0">
                <a:latin typeface="Arial" panose="020B0604020202020204" pitchFamily="34" charset="0"/>
                <a:cs typeface="Arial" panose="020B0604020202020204" pitchFamily="34" charset="0"/>
              </a:rPr>
              <a:t>ꟾ AML action plan ꟾ UK Economic Crime Plan ꟾ Tax </a:t>
            </a:r>
            <a:endParaRPr lang="en-GB" sz="1200" b="1" dirty="0"/>
          </a:p>
        </p:txBody>
      </p:sp>
      <p:sp>
        <p:nvSpPr>
          <p:cNvPr id="88" name="Rectangle 87">
            <a:extLst>
              <a:ext uri="{FF2B5EF4-FFF2-40B4-BE49-F238E27FC236}">
                <a16:creationId xmlns:a16="http://schemas.microsoft.com/office/drawing/2014/main" id="{2C9701FD-C620-4C6D-9D5C-0F4EAFD2CD4E}"/>
              </a:ext>
            </a:extLst>
          </p:cNvPr>
          <p:cNvSpPr/>
          <p:nvPr/>
        </p:nvSpPr>
        <p:spPr>
          <a:xfrm>
            <a:off x="1117107" y="5660165"/>
            <a:ext cx="8511513" cy="623888"/>
          </a:xfrm>
          <a:prstGeom prst="rect">
            <a:avLst/>
          </a:prstGeom>
          <a:solidFill>
            <a:schemeClr val="bg2">
              <a:lumMod val="9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E11BE2E1-2F29-479C-9855-16C62CC3859B}"/>
              </a:ext>
            </a:extLst>
          </p:cNvPr>
          <p:cNvSpPr txBox="1"/>
          <p:nvPr/>
        </p:nvSpPr>
        <p:spPr>
          <a:xfrm>
            <a:off x="1094413" y="5434230"/>
            <a:ext cx="793807" cy="276999"/>
          </a:xfrm>
          <a:prstGeom prst="rect">
            <a:avLst/>
          </a:prstGeom>
          <a:noFill/>
        </p:spPr>
        <p:txBody>
          <a:bodyPr wrap="none" rtlCol="0">
            <a:spAutoFit/>
          </a:bodyPr>
          <a:lstStyle/>
          <a:p>
            <a:r>
              <a:rPr lang="en-GB" sz="1200" b="1" dirty="0"/>
              <a:t>Controls</a:t>
            </a:r>
          </a:p>
        </p:txBody>
      </p:sp>
      <p:sp>
        <p:nvSpPr>
          <p:cNvPr id="90" name="TextBox 89">
            <a:extLst>
              <a:ext uri="{FF2B5EF4-FFF2-40B4-BE49-F238E27FC236}">
                <a16:creationId xmlns:a16="http://schemas.microsoft.com/office/drawing/2014/main" id="{73F0DCAD-12B5-458B-AA56-A19FED0F6E62}"/>
              </a:ext>
            </a:extLst>
          </p:cNvPr>
          <p:cNvSpPr txBox="1"/>
          <p:nvPr/>
        </p:nvSpPr>
        <p:spPr>
          <a:xfrm>
            <a:off x="1226125" y="5749875"/>
            <a:ext cx="1070450"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lgn="ctr">
              <a:defRPr sz="1200" b="1"/>
            </a:lvl1pPr>
          </a:lstStyle>
          <a:p>
            <a:r>
              <a:rPr lang="en-GB"/>
              <a:t>Conduct/ Culture</a:t>
            </a:r>
          </a:p>
        </p:txBody>
      </p:sp>
      <p:sp>
        <p:nvSpPr>
          <p:cNvPr id="91" name="TextBox 90">
            <a:extLst>
              <a:ext uri="{FF2B5EF4-FFF2-40B4-BE49-F238E27FC236}">
                <a16:creationId xmlns:a16="http://schemas.microsoft.com/office/drawing/2014/main" id="{A0A4F53F-46B0-4F54-B1FA-7377B866BDA8}"/>
              </a:ext>
            </a:extLst>
          </p:cNvPr>
          <p:cNvSpPr txBox="1"/>
          <p:nvPr/>
        </p:nvSpPr>
        <p:spPr>
          <a:xfrm>
            <a:off x="2364889" y="5749875"/>
            <a:ext cx="1263174"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lgn="ctr">
              <a:defRPr sz="1200" b="1"/>
            </a:lvl1pPr>
          </a:lstStyle>
          <a:p>
            <a:r>
              <a:rPr lang="en-GB" dirty="0"/>
              <a:t>AI/ Data Ethics/ Privacy</a:t>
            </a:r>
          </a:p>
        </p:txBody>
      </p:sp>
      <p:sp>
        <p:nvSpPr>
          <p:cNvPr id="92" name="TextBox 91">
            <a:extLst>
              <a:ext uri="{FF2B5EF4-FFF2-40B4-BE49-F238E27FC236}">
                <a16:creationId xmlns:a16="http://schemas.microsoft.com/office/drawing/2014/main" id="{4363E3DC-5259-448F-8125-4AE71FBFFF80}"/>
              </a:ext>
            </a:extLst>
          </p:cNvPr>
          <p:cNvSpPr txBox="1"/>
          <p:nvPr/>
        </p:nvSpPr>
        <p:spPr>
          <a:xfrm>
            <a:off x="3689026" y="5768110"/>
            <a:ext cx="1070450"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lgn="ctr">
              <a:defRPr sz="1200" b="1"/>
            </a:lvl1pPr>
          </a:lstStyle>
          <a:p>
            <a:r>
              <a:rPr lang="en-GB" dirty="0"/>
              <a:t>Cyber/ ICT security</a:t>
            </a:r>
          </a:p>
        </p:txBody>
      </p:sp>
      <p:sp>
        <p:nvSpPr>
          <p:cNvPr id="93" name="TextBox 92">
            <a:extLst>
              <a:ext uri="{FF2B5EF4-FFF2-40B4-BE49-F238E27FC236}">
                <a16:creationId xmlns:a16="http://schemas.microsoft.com/office/drawing/2014/main" id="{E73703BC-6A8E-4CAD-844F-877F5BB81C2E}"/>
              </a:ext>
            </a:extLst>
          </p:cNvPr>
          <p:cNvSpPr txBox="1"/>
          <p:nvPr/>
        </p:nvSpPr>
        <p:spPr>
          <a:xfrm>
            <a:off x="4861855" y="5768927"/>
            <a:ext cx="1174784" cy="430887"/>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lgn="ctr">
              <a:defRPr sz="1200" b="1"/>
            </a:lvl1pPr>
          </a:lstStyle>
          <a:p>
            <a:r>
              <a:rPr lang="en-GB" sz="1100" dirty="0"/>
              <a:t>3rd Party risk / Outsourcing</a:t>
            </a:r>
          </a:p>
        </p:txBody>
      </p:sp>
      <p:sp>
        <p:nvSpPr>
          <p:cNvPr id="94" name="TextBox 93">
            <a:extLst>
              <a:ext uri="{FF2B5EF4-FFF2-40B4-BE49-F238E27FC236}">
                <a16:creationId xmlns:a16="http://schemas.microsoft.com/office/drawing/2014/main" id="{BACF02D0-0D6C-46F3-BBD6-45479DA0140B}"/>
              </a:ext>
            </a:extLst>
          </p:cNvPr>
          <p:cNvSpPr txBox="1"/>
          <p:nvPr/>
        </p:nvSpPr>
        <p:spPr>
          <a:xfrm>
            <a:off x="6121600" y="5768927"/>
            <a:ext cx="1070450"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lgn="ctr">
              <a:defRPr sz="1200" b="1"/>
            </a:lvl1pPr>
          </a:lstStyle>
          <a:p>
            <a:r>
              <a:rPr lang="en-GB" dirty="0"/>
              <a:t>Op Resilience</a:t>
            </a:r>
          </a:p>
          <a:p>
            <a:endParaRPr lang="en-GB" dirty="0"/>
          </a:p>
        </p:txBody>
      </p:sp>
      <p:sp>
        <p:nvSpPr>
          <p:cNvPr id="95" name="TextBox 94">
            <a:extLst>
              <a:ext uri="{FF2B5EF4-FFF2-40B4-BE49-F238E27FC236}">
                <a16:creationId xmlns:a16="http://schemas.microsoft.com/office/drawing/2014/main" id="{04673503-FECF-4E5B-9802-8351322AD47F}"/>
              </a:ext>
            </a:extLst>
          </p:cNvPr>
          <p:cNvSpPr txBox="1"/>
          <p:nvPr/>
        </p:nvSpPr>
        <p:spPr>
          <a:xfrm>
            <a:off x="7295192" y="5755451"/>
            <a:ext cx="1070450"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lgn="ctr">
              <a:defRPr sz="1200" b="1"/>
            </a:lvl1pPr>
          </a:lstStyle>
          <a:p>
            <a:r>
              <a:rPr lang="en-GB" dirty="0"/>
              <a:t>Green Finance</a:t>
            </a:r>
          </a:p>
        </p:txBody>
      </p:sp>
      <p:sp>
        <p:nvSpPr>
          <p:cNvPr id="96" name="Rectangle 95">
            <a:extLst>
              <a:ext uri="{FF2B5EF4-FFF2-40B4-BE49-F238E27FC236}">
                <a16:creationId xmlns:a16="http://schemas.microsoft.com/office/drawing/2014/main" id="{2BD1A5B5-4B10-4947-AD8B-3BD30DA741C9}"/>
              </a:ext>
            </a:extLst>
          </p:cNvPr>
          <p:cNvSpPr/>
          <p:nvPr/>
        </p:nvSpPr>
        <p:spPr>
          <a:xfrm>
            <a:off x="1126417" y="4764438"/>
            <a:ext cx="3580216" cy="623888"/>
          </a:xfrm>
          <a:prstGeom prst="rect">
            <a:avLst/>
          </a:prstGeom>
          <a:solidFill>
            <a:schemeClr val="bg2">
              <a:lumMod val="9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867021C7-E6B3-46B2-A640-4CC06FB0FFAE}"/>
              </a:ext>
            </a:extLst>
          </p:cNvPr>
          <p:cNvSpPr txBox="1"/>
          <p:nvPr/>
        </p:nvSpPr>
        <p:spPr>
          <a:xfrm>
            <a:off x="1049713" y="4533518"/>
            <a:ext cx="1128835" cy="276999"/>
          </a:xfrm>
          <a:prstGeom prst="rect">
            <a:avLst/>
          </a:prstGeom>
          <a:noFill/>
        </p:spPr>
        <p:txBody>
          <a:bodyPr wrap="none" rtlCol="0">
            <a:spAutoFit/>
          </a:bodyPr>
          <a:lstStyle/>
          <a:p>
            <a:r>
              <a:rPr lang="en-GB" sz="1200" b="1" dirty="0"/>
              <a:t>Governance</a:t>
            </a:r>
          </a:p>
        </p:txBody>
      </p:sp>
      <p:sp>
        <p:nvSpPr>
          <p:cNvPr id="98" name="TextBox 97">
            <a:extLst>
              <a:ext uri="{FF2B5EF4-FFF2-40B4-BE49-F238E27FC236}">
                <a16:creationId xmlns:a16="http://schemas.microsoft.com/office/drawing/2014/main" id="{30FC207C-C410-4BAC-8C30-5F0C03A9F06C}"/>
              </a:ext>
            </a:extLst>
          </p:cNvPr>
          <p:cNvSpPr txBox="1"/>
          <p:nvPr/>
        </p:nvSpPr>
        <p:spPr>
          <a:xfrm>
            <a:off x="1261559" y="4847887"/>
            <a:ext cx="584889"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r>
              <a:rPr lang="en-GB" dirty="0"/>
              <a:t>ESG</a:t>
            </a:r>
            <a:br>
              <a:rPr lang="en-GB" dirty="0"/>
            </a:br>
            <a:endParaRPr lang="en-GB" dirty="0"/>
          </a:p>
        </p:txBody>
      </p:sp>
      <p:sp>
        <p:nvSpPr>
          <p:cNvPr id="99" name="TextBox 98">
            <a:extLst>
              <a:ext uri="{FF2B5EF4-FFF2-40B4-BE49-F238E27FC236}">
                <a16:creationId xmlns:a16="http://schemas.microsoft.com/office/drawing/2014/main" id="{17069F22-3E9A-467B-AC1F-D154F95C2D62}"/>
              </a:ext>
            </a:extLst>
          </p:cNvPr>
          <p:cNvSpPr txBox="1"/>
          <p:nvPr/>
        </p:nvSpPr>
        <p:spPr>
          <a:xfrm>
            <a:off x="1954783" y="4839319"/>
            <a:ext cx="1360978"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pPr algn="ctr"/>
            <a:r>
              <a:rPr lang="en-GB" dirty="0"/>
              <a:t>Accountability (e.g., SMC&amp;R)</a:t>
            </a:r>
          </a:p>
        </p:txBody>
      </p:sp>
      <p:sp>
        <p:nvSpPr>
          <p:cNvPr id="100" name="TextBox 99">
            <a:extLst>
              <a:ext uri="{FF2B5EF4-FFF2-40B4-BE49-F238E27FC236}">
                <a16:creationId xmlns:a16="http://schemas.microsoft.com/office/drawing/2014/main" id="{E8EDEF66-AEF6-41B6-B04E-01DFC4ECE31B}"/>
              </a:ext>
            </a:extLst>
          </p:cNvPr>
          <p:cNvSpPr txBox="1"/>
          <p:nvPr/>
        </p:nvSpPr>
        <p:spPr>
          <a:xfrm>
            <a:off x="8126237" y="4845996"/>
            <a:ext cx="703953" cy="461665"/>
          </a:xfrm>
          <a:prstGeom prst="rect">
            <a:avLst/>
          </a:prstGeom>
          <a:noFill/>
          <a:ln>
            <a:solidFill>
              <a:schemeClr val="tx1"/>
            </a:solidFill>
          </a:ln>
        </p:spPr>
        <p:txBody>
          <a:bodyPr wrap="square" rtlCol="0">
            <a:spAutoFit/>
          </a:bodyPr>
          <a:lstStyle/>
          <a:p>
            <a:pPr algn="ctr"/>
            <a:r>
              <a:rPr lang="en-GB" sz="1200"/>
              <a:t>BRRD</a:t>
            </a:r>
            <a:br>
              <a:rPr lang="en-GB" sz="1200"/>
            </a:br>
            <a:endParaRPr lang="en-GB" sz="120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9A17C4D9-23BF-42D1-B2E4-D2E93B1FF2B9}"/>
              </a:ext>
            </a:extLst>
          </p:cNvPr>
          <p:cNvSpPr txBox="1"/>
          <p:nvPr/>
        </p:nvSpPr>
        <p:spPr>
          <a:xfrm>
            <a:off x="4694434" y="4538445"/>
            <a:ext cx="468398" cy="276999"/>
          </a:xfrm>
          <a:prstGeom prst="rect">
            <a:avLst/>
          </a:prstGeom>
          <a:noFill/>
        </p:spPr>
        <p:txBody>
          <a:bodyPr wrap="none" rtlCol="0">
            <a:spAutoFit/>
          </a:bodyPr>
          <a:lstStyle/>
          <a:p>
            <a:r>
              <a:rPr lang="en-GB" sz="1200" b="1"/>
              <a:t>Risk</a:t>
            </a:r>
          </a:p>
        </p:txBody>
      </p:sp>
      <p:sp>
        <p:nvSpPr>
          <p:cNvPr id="102" name="Rectangle 101">
            <a:extLst>
              <a:ext uri="{FF2B5EF4-FFF2-40B4-BE49-F238E27FC236}">
                <a16:creationId xmlns:a16="http://schemas.microsoft.com/office/drawing/2014/main" id="{7E362307-05F6-4F7A-A5E6-18F9EFAB7C71}"/>
              </a:ext>
            </a:extLst>
          </p:cNvPr>
          <p:cNvSpPr/>
          <p:nvPr/>
        </p:nvSpPr>
        <p:spPr>
          <a:xfrm>
            <a:off x="4766056" y="4766809"/>
            <a:ext cx="4437551" cy="623888"/>
          </a:xfrm>
          <a:prstGeom prst="rect">
            <a:avLst/>
          </a:prstGeom>
          <a:solidFill>
            <a:schemeClr val="bg2">
              <a:lumMod val="9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A42DE339-506C-4345-8644-D270BF308BA6}"/>
              </a:ext>
            </a:extLst>
          </p:cNvPr>
          <p:cNvSpPr txBox="1"/>
          <p:nvPr/>
        </p:nvSpPr>
        <p:spPr>
          <a:xfrm>
            <a:off x="3402837" y="4830610"/>
            <a:ext cx="1199301"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pPr algn="ctr"/>
            <a:r>
              <a:rPr lang="en-GB" dirty="0"/>
              <a:t>Sustainable Investing</a:t>
            </a:r>
          </a:p>
        </p:txBody>
      </p:sp>
      <p:sp>
        <p:nvSpPr>
          <p:cNvPr id="104" name="TextBox 103">
            <a:extLst>
              <a:ext uri="{FF2B5EF4-FFF2-40B4-BE49-F238E27FC236}">
                <a16:creationId xmlns:a16="http://schemas.microsoft.com/office/drawing/2014/main" id="{3B8E09FC-7763-45B6-BEC6-0EE51B520232}"/>
              </a:ext>
            </a:extLst>
          </p:cNvPr>
          <p:cNvSpPr txBox="1"/>
          <p:nvPr/>
        </p:nvSpPr>
        <p:spPr>
          <a:xfrm>
            <a:off x="6427711" y="4845996"/>
            <a:ext cx="651272"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pPr algn="ctr"/>
            <a:r>
              <a:rPr lang="en-GB" dirty="0"/>
              <a:t>FRTB</a:t>
            </a:r>
            <a:br>
              <a:rPr lang="en-GB" dirty="0"/>
            </a:br>
            <a:endParaRPr lang="en-GB" dirty="0"/>
          </a:p>
        </p:txBody>
      </p:sp>
      <p:sp>
        <p:nvSpPr>
          <p:cNvPr id="105" name="TextBox 104">
            <a:extLst>
              <a:ext uri="{FF2B5EF4-FFF2-40B4-BE49-F238E27FC236}">
                <a16:creationId xmlns:a16="http://schemas.microsoft.com/office/drawing/2014/main" id="{1B18E358-0557-43E5-9D59-AD9E1B0113DD}"/>
              </a:ext>
            </a:extLst>
          </p:cNvPr>
          <p:cNvSpPr txBox="1"/>
          <p:nvPr/>
        </p:nvSpPr>
        <p:spPr>
          <a:xfrm>
            <a:off x="7203222" y="4855016"/>
            <a:ext cx="651272"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r>
              <a:rPr lang="en-GB" dirty="0"/>
              <a:t>LIBOR</a:t>
            </a:r>
            <a:br>
              <a:rPr lang="en-GB" dirty="0"/>
            </a:br>
            <a:endParaRPr lang="en-GB" dirty="0"/>
          </a:p>
        </p:txBody>
      </p:sp>
      <p:sp>
        <p:nvSpPr>
          <p:cNvPr id="106" name="TextBox 105">
            <a:extLst>
              <a:ext uri="{FF2B5EF4-FFF2-40B4-BE49-F238E27FC236}">
                <a16:creationId xmlns:a16="http://schemas.microsoft.com/office/drawing/2014/main" id="{6A9004DF-3B79-45E1-9D95-6BEC61F2E94B}"/>
              </a:ext>
            </a:extLst>
          </p:cNvPr>
          <p:cNvSpPr txBox="1"/>
          <p:nvPr/>
        </p:nvSpPr>
        <p:spPr>
          <a:xfrm>
            <a:off x="7978733" y="4855016"/>
            <a:ext cx="1130694" cy="461665"/>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dirty="0"/>
              <a:t>IFRS 9/ IFRS 17</a:t>
            </a:r>
          </a:p>
          <a:p>
            <a:endParaRPr lang="en-GB" dirty="0"/>
          </a:p>
        </p:txBody>
      </p:sp>
      <p:sp>
        <p:nvSpPr>
          <p:cNvPr id="107" name="TextBox 106">
            <a:extLst>
              <a:ext uri="{FF2B5EF4-FFF2-40B4-BE49-F238E27FC236}">
                <a16:creationId xmlns:a16="http://schemas.microsoft.com/office/drawing/2014/main" id="{A3109EE2-F2AB-46AD-8CA8-91493BEB00EF}"/>
              </a:ext>
            </a:extLst>
          </p:cNvPr>
          <p:cNvSpPr txBox="1"/>
          <p:nvPr/>
        </p:nvSpPr>
        <p:spPr>
          <a:xfrm>
            <a:off x="8460075" y="5743820"/>
            <a:ext cx="1070450"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lgn="ctr">
              <a:defRPr sz="1200" b="1"/>
            </a:lvl1pPr>
          </a:lstStyle>
          <a:p>
            <a:r>
              <a:rPr lang="en-GB" dirty="0"/>
              <a:t>TRIM / Data as capital</a:t>
            </a:r>
          </a:p>
        </p:txBody>
      </p:sp>
      <p:sp>
        <p:nvSpPr>
          <p:cNvPr id="108" name="TextBox 107">
            <a:extLst>
              <a:ext uri="{FF2B5EF4-FFF2-40B4-BE49-F238E27FC236}">
                <a16:creationId xmlns:a16="http://schemas.microsoft.com/office/drawing/2014/main" id="{E42E38AB-D21C-461F-8EA1-5F126FB40ABC}"/>
              </a:ext>
            </a:extLst>
          </p:cNvPr>
          <p:cNvSpPr txBox="1"/>
          <p:nvPr/>
        </p:nvSpPr>
        <p:spPr>
          <a:xfrm>
            <a:off x="5532831" y="4845995"/>
            <a:ext cx="817823"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pPr algn="ctr"/>
            <a:r>
              <a:rPr lang="en-GB" dirty="0"/>
              <a:t>Climate</a:t>
            </a:r>
            <a:br>
              <a:rPr lang="en-GB" dirty="0"/>
            </a:br>
            <a:endParaRPr lang="en-GB" dirty="0"/>
          </a:p>
        </p:txBody>
      </p:sp>
      <p:sp>
        <p:nvSpPr>
          <p:cNvPr id="109" name="Rectangle 108">
            <a:extLst>
              <a:ext uri="{FF2B5EF4-FFF2-40B4-BE49-F238E27FC236}">
                <a16:creationId xmlns:a16="http://schemas.microsoft.com/office/drawing/2014/main" id="{6419184B-52E8-4E3A-97B8-90778244282B}"/>
              </a:ext>
            </a:extLst>
          </p:cNvPr>
          <p:cNvSpPr/>
          <p:nvPr/>
        </p:nvSpPr>
        <p:spPr>
          <a:xfrm>
            <a:off x="1408546" y="3873597"/>
            <a:ext cx="7886699" cy="623888"/>
          </a:xfrm>
          <a:prstGeom prst="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9069727E-E2EE-4805-AD25-19B3CD236EDB}"/>
              </a:ext>
            </a:extLst>
          </p:cNvPr>
          <p:cNvSpPr txBox="1"/>
          <p:nvPr/>
        </p:nvSpPr>
        <p:spPr>
          <a:xfrm>
            <a:off x="1484036" y="3639319"/>
            <a:ext cx="1189749" cy="276999"/>
          </a:xfrm>
          <a:prstGeom prst="rect">
            <a:avLst/>
          </a:prstGeom>
          <a:noFill/>
        </p:spPr>
        <p:txBody>
          <a:bodyPr wrap="none" rtlCol="0">
            <a:spAutoFit/>
          </a:bodyPr>
          <a:lstStyle/>
          <a:p>
            <a:r>
              <a:rPr lang="en-GB" sz="1200" b="1"/>
              <a:t>Transparency</a:t>
            </a:r>
          </a:p>
        </p:txBody>
      </p:sp>
      <p:sp>
        <p:nvSpPr>
          <p:cNvPr id="111" name="TextBox 110">
            <a:extLst>
              <a:ext uri="{FF2B5EF4-FFF2-40B4-BE49-F238E27FC236}">
                <a16:creationId xmlns:a16="http://schemas.microsoft.com/office/drawing/2014/main" id="{98AA5878-E0DA-4BE7-BF77-E48F1FE522A4}"/>
              </a:ext>
            </a:extLst>
          </p:cNvPr>
          <p:cNvSpPr txBox="1"/>
          <p:nvPr/>
        </p:nvSpPr>
        <p:spPr>
          <a:xfrm>
            <a:off x="7908484" y="3954851"/>
            <a:ext cx="1234633" cy="446276"/>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dirty="0"/>
              <a:t>Public registries</a:t>
            </a:r>
          </a:p>
          <a:p>
            <a:endParaRPr lang="en-GB" sz="1100" dirty="0"/>
          </a:p>
        </p:txBody>
      </p:sp>
      <p:sp>
        <p:nvSpPr>
          <p:cNvPr id="112" name="TextBox 111">
            <a:extLst>
              <a:ext uri="{FF2B5EF4-FFF2-40B4-BE49-F238E27FC236}">
                <a16:creationId xmlns:a16="http://schemas.microsoft.com/office/drawing/2014/main" id="{DECCE267-1DEB-4BA4-B2FF-68EB535E0530}"/>
              </a:ext>
            </a:extLst>
          </p:cNvPr>
          <p:cNvSpPr txBox="1"/>
          <p:nvPr/>
        </p:nvSpPr>
        <p:spPr>
          <a:xfrm>
            <a:off x="2563216" y="3956925"/>
            <a:ext cx="1527269"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pPr algn="ctr"/>
            <a:r>
              <a:rPr lang="en-GB" dirty="0"/>
              <a:t>Machine </a:t>
            </a:r>
            <a:r>
              <a:rPr lang="en-GB" sz="1100" dirty="0"/>
              <a:t>readable</a:t>
            </a:r>
            <a:r>
              <a:rPr lang="en-GB" dirty="0"/>
              <a:t> Rule books</a:t>
            </a:r>
          </a:p>
        </p:txBody>
      </p:sp>
      <p:sp>
        <p:nvSpPr>
          <p:cNvPr id="113" name="TextBox 112">
            <a:extLst>
              <a:ext uri="{FF2B5EF4-FFF2-40B4-BE49-F238E27FC236}">
                <a16:creationId xmlns:a16="http://schemas.microsoft.com/office/drawing/2014/main" id="{925510CB-8228-4037-9B76-B81430B0727F}"/>
              </a:ext>
            </a:extLst>
          </p:cNvPr>
          <p:cNvSpPr txBox="1"/>
          <p:nvPr/>
        </p:nvSpPr>
        <p:spPr>
          <a:xfrm>
            <a:off x="6034654" y="3954851"/>
            <a:ext cx="877163" cy="430887"/>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dirty="0"/>
              <a:t>Dictionary</a:t>
            </a:r>
            <a:br>
              <a:rPr lang="en-GB" sz="1100" dirty="0"/>
            </a:br>
            <a:endParaRPr lang="en-GB" sz="1100" dirty="0"/>
          </a:p>
        </p:txBody>
      </p:sp>
      <p:sp>
        <p:nvSpPr>
          <p:cNvPr id="114" name="TextBox 113">
            <a:extLst>
              <a:ext uri="{FF2B5EF4-FFF2-40B4-BE49-F238E27FC236}">
                <a16:creationId xmlns:a16="http://schemas.microsoft.com/office/drawing/2014/main" id="{952EB8E5-C01B-4AA8-9A8E-38EF84B688A4}"/>
              </a:ext>
            </a:extLst>
          </p:cNvPr>
          <p:cNvSpPr txBox="1"/>
          <p:nvPr/>
        </p:nvSpPr>
        <p:spPr>
          <a:xfrm>
            <a:off x="4193229" y="3954852"/>
            <a:ext cx="1738681"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r>
              <a:rPr lang="en-GB" dirty="0"/>
              <a:t>Common Interpretation</a:t>
            </a:r>
          </a:p>
          <a:p>
            <a:r>
              <a:rPr lang="en-GB" dirty="0"/>
              <a:t> </a:t>
            </a:r>
          </a:p>
        </p:txBody>
      </p:sp>
      <p:sp>
        <p:nvSpPr>
          <p:cNvPr id="115" name="TextBox 114">
            <a:extLst>
              <a:ext uri="{FF2B5EF4-FFF2-40B4-BE49-F238E27FC236}">
                <a16:creationId xmlns:a16="http://schemas.microsoft.com/office/drawing/2014/main" id="{35F727C4-19D4-45CB-8ADB-D4532C8EB0CD}"/>
              </a:ext>
            </a:extLst>
          </p:cNvPr>
          <p:cNvSpPr txBox="1"/>
          <p:nvPr/>
        </p:nvSpPr>
        <p:spPr>
          <a:xfrm>
            <a:off x="6983207" y="3954851"/>
            <a:ext cx="864339" cy="430887"/>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dirty="0"/>
              <a:t>Standards</a:t>
            </a:r>
            <a:br>
              <a:rPr lang="en-GB" sz="1100" dirty="0"/>
            </a:br>
            <a:endParaRPr lang="en-GB" sz="1100" dirty="0"/>
          </a:p>
        </p:txBody>
      </p:sp>
      <p:sp>
        <p:nvSpPr>
          <p:cNvPr id="116" name="TextBox 115">
            <a:extLst>
              <a:ext uri="{FF2B5EF4-FFF2-40B4-BE49-F238E27FC236}">
                <a16:creationId xmlns:a16="http://schemas.microsoft.com/office/drawing/2014/main" id="{0C1DB2EB-FA07-4023-B702-05EF5E4DD77D}"/>
              </a:ext>
            </a:extLst>
          </p:cNvPr>
          <p:cNvSpPr txBox="1"/>
          <p:nvPr/>
        </p:nvSpPr>
        <p:spPr>
          <a:xfrm>
            <a:off x="1592053" y="3971973"/>
            <a:ext cx="907621" cy="430887"/>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dirty="0"/>
              <a:t>Single Hub</a:t>
            </a:r>
            <a:br>
              <a:rPr lang="en-GB" sz="1100" dirty="0"/>
            </a:br>
            <a:endParaRPr lang="en-GB" sz="1100" dirty="0"/>
          </a:p>
        </p:txBody>
      </p:sp>
      <p:sp>
        <p:nvSpPr>
          <p:cNvPr id="117" name="TextBox 116">
            <a:extLst>
              <a:ext uri="{FF2B5EF4-FFF2-40B4-BE49-F238E27FC236}">
                <a16:creationId xmlns:a16="http://schemas.microsoft.com/office/drawing/2014/main" id="{AC76EF0D-E836-4A01-A6E0-E06367027911}"/>
              </a:ext>
            </a:extLst>
          </p:cNvPr>
          <p:cNvSpPr txBox="1"/>
          <p:nvPr/>
        </p:nvSpPr>
        <p:spPr>
          <a:xfrm>
            <a:off x="2643768" y="2138573"/>
            <a:ext cx="492443" cy="276999"/>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p>
            <a:r>
              <a:rPr lang="en-GB" sz="1200"/>
              <a:t>SFTR</a:t>
            </a:r>
            <a:endParaRPr lang="en-GB" sz="1200">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1C3D2F13-7284-4535-8BE4-A8E179A8FD8F}"/>
              </a:ext>
            </a:extLst>
          </p:cNvPr>
          <p:cNvSpPr txBox="1"/>
          <p:nvPr/>
        </p:nvSpPr>
        <p:spPr>
          <a:xfrm>
            <a:off x="908658" y="937273"/>
            <a:ext cx="2650341" cy="276999"/>
          </a:xfrm>
          <a:prstGeom prst="rect">
            <a:avLst/>
          </a:prstGeom>
          <a:noFill/>
        </p:spPr>
        <p:txBody>
          <a:bodyPr wrap="none" rtlCol="0">
            <a:spAutoFit/>
          </a:bodyPr>
          <a:lstStyle/>
          <a:p>
            <a:r>
              <a:rPr lang="en-GB" sz="1200" b="1" dirty="0"/>
              <a:t>Political re-alignment </a:t>
            </a:r>
            <a:r>
              <a:rPr lang="en-GB" sz="1200" dirty="0"/>
              <a:t>(e.g., post Brexit)</a:t>
            </a:r>
          </a:p>
        </p:txBody>
      </p:sp>
      <p:sp>
        <p:nvSpPr>
          <p:cNvPr id="119" name="TextBox 118">
            <a:extLst>
              <a:ext uri="{FF2B5EF4-FFF2-40B4-BE49-F238E27FC236}">
                <a16:creationId xmlns:a16="http://schemas.microsoft.com/office/drawing/2014/main" id="{7384B886-23A1-485B-96AA-24FE2DC32727}"/>
              </a:ext>
            </a:extLst>
          </p:cNvPr>
          <p:cNvSpPr txBox="1"/>
          <p:nvPr/>
        </p:nvSpPr>
        <p:spPr>
          <a:xfrm>
            <a:off x="3276376" y="2138573"/>
            <a:ext cx="433132" cy="276999"/>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p>
            <a:r>
              <a:rPr lang="en-GB" sz="1200"/>
              <a:t>SRD</a:t>
            </a:r>
            <a:endParaRPr lang="en-GB" sz="1200">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E1C93375-F3A6-471E-A3D1-3FA887C2C88D}"/>
              </a:ext>
            </a:extLst>
          </p:cNvPr>
          <p:cNvSpPr txBox="1"/>
          <p:nvPr/>
        </p:nvSpPr>
        <p:spPr>
          <a:xfrm>
            <a:off x="4906005" y="4855016"/>
            <a:ext cx="564916"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pPr algn="ctr"/>
            <a:r>
              <a:rPr lang="en-GB" dirty="0"/>
              <a:t>CRR</a:t>
            </a:r>
            <a:br>
              <a:rPr lang="en-GB" dirty="0"/>
            </a:br>
            <a:endParaRPr lang="en-GB" dirty="0"/>
          </a:p>
        </p:txBody>
      </p:sp>
      <p:sp>
        <p:nvSpPr>
          <p:cNvPr id="121" name="TextBox 120">
            <a:extLst>
              <a:ext uri="{FF2B5EF4-FFF2-40B4-BE49-F238E27FC236}">
                <a16:creationId xmlns:a16="http://schemas.microsoft.com/office/drawing/2014/main" id="{06BFECF4-B3B9-4F90-AFC3-E0173EB2571E}"/>
              </a:ext>
            </a:extLst>
          </p:cNvPr>
          <p:cNvSpPr txBox="1"/>
          <p:nvPr/>
        </p:nvSpPr>
        <p:spPr>
          <a:xfrm>
            <a:off x="3882018" y="2138572"/>
            <a:ext cx="940153" cy="261610"/>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100" dirty="0"/>
              <a:t>Prospectus</a:t>
            </a:r>
            <a:endParaRPr lang="en-GB" sz="1100" dirty="0">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D22198E3-2436-4C6A-B994-3B6039EB2788}"/>
              </a:ext>
            </a:extLst>
          </p:cNvPr>
          <p:cNvSpPr txBox="1"/>
          <p:nvPr/>
        </p:nvSpPr>
        <p:spPr>
          <a:xfrm>
            <a:off x="4952252" y="2137814"/>
            <a:ext cx="407997" cy="276999"/>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p>
            <a:r>
              <a:rPr lang="en-GB" sz="1200"/>
              <a:t>FTT</a:t>
            </a:r>
            <a:endParaRPr lang="en-GB" sz="1200">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810461C4-F2BB-4689-AB6D-9D1BFEE3A668}"/>
              </a:ext>
            </a:extLst>
          </p:cNvPr>
          <p:cNvSpPr txBox="1"/>
          <p:nvPr/>
        </p:nvSpPr>
        <p:spPr>
          <a:xfrm>
            <a:off x="5434186" y="2137814"/>
            <a:ext cx="506870"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a:t>BMR</a:t>
            </a:r>
            <a:endParaRPr lang="en-GB" sz="1200">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631C9859-D9DC-48E2-8A6F-63915322873D}"/>
              </a:ext>
            </a:extLst>
          </p:cNvPr>
          <p:cNvSpPr txBox="1"/>
          <p:nvPr/>
        </p:nvSpPr>
        <p:spPr>
          <a:xfrm>
            <a:off x="8333310" y="2142877"/>
            <a:ext cx="506870"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a:t>LEI</a:t>
            </a:r>
            <a:endParaRPr lang="en-GB" sz="1200">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5951CC2F-A9B9-444B-A5AD-A61E7B5C0048}"/>
              </a:ext>
            </a:extLst>
          </p:cNvPr>
          <p:cNvSpPr txBox="1"/>
          <p:nvPr/>
        </p:nvSpPr>
        <p:spPr>
          <a:xfrm>
            <a:off x="6015510" y="2140671"/>
            <a:ext cx="847201"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a:t>Clearing</a:t>
            </a:r>
            <a:endParaRPr lang="en-GB" sz="1200">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43914508-6891-4371-9415-5CDBA297AEA5}"/>
              </a:ext>
            </a:extLst>
          </p:cNvPr>
          <p:cNvSpPr txBox="1"/>
          <p:nvPr/>
        </p:nvSpPr>
        <p:spPr>
          <a:xfrm>
            <a:off x="1567966" y="2138570"/>
            <a:ext cx="940152"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dirty="0"/>
              <a:t>EMIR Refit</a:t>
            </a:r>
            <a:endParaRPr lang="en-GB" sz="1200" dirty="0">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C80393F5-0893-4533-AF19-36A5295A5FE2}"/>
              </a:ext>
            </a:extLst>
          </p:cNvPr>
          <p:cNvSpPr txBox="1"/>
          <p:nvPr/>
        </p:nvSpPr>
        <p:spPr>
          <a:xfrm>
            <a:off x="6927831" y="2141578"/>
            <a:ext cx="1303293"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a:t>Digital Finance</a:t>
            </a:r>
            <a:endParaRPr lang="en-GB" sz="1200">
              <a:latin typeface="Arial" panose="020B0604020202020204" pitchFamily="34" charset="0"/>
              <a:cs typeface="Arial" panose="020B0604020202020204" pitchFamily="34" charset="0"/>
            </a:endParaRPr>
          </a:p>
        </p:txBody>
      </p:sp>
      <p:sp>
        <p:nvSpPr>
          <p:cNvPr id="128" name="Right Brace 127">
            <a:extLst>
              <a:ext uri="{FF2B5EF4-FFF2-40B4-BE49-F238E27FC236}">
                <a16:creationId xmlns:a16="http://schemas.microsoft.com/office/drawing/2014/main" id="{5C13B58C-F293-44F7-8A69-1B93561DC240}"/>
              </a:ext>
            </a:extLst>
          </p:cNvPr>
          <p:cNvSpPr/>
          <p:nvPr/>
        </p:nvSpPr>
        <p:spPr>
          <a:xfrm>
            <a:off x="9761553" y="1583169"/>
            <a:ext cx="140348" cy="13931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TextBox 128">
            <a:extLst>
              <a:ext uri="{FF2B5EF4-FFF2-40B4-BE49-F238E27FC236}">
                <a16:creationId xmlns:a16="http://schemas.microsoft.com/office/drawing/2014/main" id="{794CE8B9-6B3F-41DF-A7D3-3580E6A28A2F}"/>
              </a:ext>
            </a:extLst>
          </p:cNvPr>
          <p:cNvSpPr txBox="1"/>
          <p:nvPr/>
        </p:nvSpPr>
        <p:spPr>
          <a:xfrm>
            <a:off x="9972374" y="2089652"/>
            <a:ext cx="1185605" cy="461665"/>
          </a:xfrm>
          <a:prstGeom prst="rect">
            <a:avLst/>
          </a:prstGeom>
          <a:noFill/>
        </p:spPr>
        <p:txBody>
          <a:bodyPr wrap="square" rtlCol="0">
            <a:spAutoFit/>
          </a:bodyPr>
          <a:lstStyle/>
          <a:p>
            <a:r>
              <a:rPr lang="en-GB" sz="1200" b="1" dirty="0"/>
              <a:t>Market effectiveness</a:t>
            </a:r>
          </a:p>
        </p:txBody>
      </p:sp>
      <p:sp>
        <p:nvSpPr>
          <p:cNvPr id="130" name="Right Brace 129">
            <a:extLst>
              <a:ext uri="{FF2B5EF4-FFF2-40B4-BE49-F238E27FC236}">
                <a16:creationId xmlns:a16="http://schemas.microsoft.com/office/drawing/2014/main" id="{3A0AE8B2-1BB3-4F09-AAC1-B40BD294A3DE}"/>
              </a:ext>
            </a:extLst>
          </p:cNvPr>
          <p:cNvSpPr/>
          <p:nvPr/>
        </p:nvSpPr>
        <p:spPr>
          <a:xfrm>
            <a:off x="9782123" y="3192894"/>
            <a:ext cx="72693" cy="7616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TextBox 130">
            <a:extLst>
              <a:ext uri="{FF2B5EF4-FFF2-40B4-BE49-F238E27FC236}">
                <a16:creationId xmlns:a16="http://schemas.microsoft.com/office/drawing/2014/main" id="{F2A3298E-8D10-4359-884E-69BEACCF789A}"/>
              </a:ext>
            </a:extLst>
          </p:cNvPr>
          <p:cNvSpPr txBox="1"/>
          <p:nvPr/>
        </p:nvSpPr>
        <p:spPr>
          <a:xfrm>
            <a:off x="9893192" y="3282666"/>
            <a:ext cx="1615304" cy="461665"/>
          </a:xfrm>
          <a:prstGeom prst="rect">
            <a:avLst/>
          </a:prstGeom>
          <a:noFill/>
        </p:spPr>
        <p:txBody>
          <a:bodyPr wrap="square" rtlCol="0">
            <a:spAutoFit/>
          </a:bodyPr>
          <a:lstStyle/>
          <a:p>
            <a:r>
              <a:rPr lang="en-GB" sz="1200" b="1"/>
              <a:t>Customer &amp; system protection</a:t>
            </a:r>
          </a:p>
        </p:txBody>
      </p:sp>
      <p:sp>
        <p:nvSpPr>
          <p:cNvPr id="132" name="Right Brace 131">
            <a:extLst>
              <a:ext uri="{FF2B5EF4-FFF2-40B4-BE49-F238E27FC236}">
                <a16:creationId xmlns:a16="http://schemas.microsoft.com/office/drawing/2014/main" id="{36BB5100-97E4-446F-9FC1-08EFE54FE366}"/>
              </a:ext>
            </a:extLst>
          </p:cNvPr>
          <p:cNvSpPr/>
          <p:nvPr/>
        </p:nvSpPr>
        <p:spPr>
          <a:xfrm>
            <a:off x="9759695" y="3752363"/>
            <a:ext cx="110327" cy="7959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TextBox 132">
            <a:extLst>
              <a:ext uri="{FF2B5EF4-FFF2-40B4-BE49-F238E27FC236}">
                <a16:creationId xmlns:a16="http://schemas.microsoft.com/office/drawing/2014/main" id="{37DC217F-EE30-4F8B-82DA-F24D872F6E8B}"/>
              </a:ext>
            </a:extLst>
          </p:cNvPr>
          <p:cNvSpPr txBox="1"/>
          <p:nvPr/>
        </p:nvSpPr>
        <p:spPr>
          <a:xfrm>
            <a:off x="9942047" y="4011825"/>
            <a:ext cx="1185605" cy="461665"/>
          </a:xfrm>
          <a:prstGeom prst="rect">
            <a:avLst/>
          </a:prstGeom>
          <a:noFill/>
        </p:spPr>
        <p:txBody>
          <a:bodyPr wrap="square" rtlCol="0">
            <a:spAutoFit/>
          </a:bodyPr>
          <a:lstStyle/>
          <a:p>
            <a:r>
              <a:rPr lang="en-GB" sz="1200" b="1"/>
              <a:t>Transparency 2.0</a:t>
            </a:r>
          </a:p>
        </p:txBody>
      </p:sp>
      <p:sp>
        <p:nvSpPr>
          <p:cNvPr id="134" name="TextBox 133">
            <a:extLst>
              <a:ext uri="{FF2B5EF4-FFF2-40B4-BE49-F238E27FC236}">
                <a16:creationId xmlns:a16="http://schemas.microsoft.com/office/drawing/2014/main" id="{BC3AACA4-E7BB-469A-B0D0-7369135A8180}"/>
              </a:ext>
            </a:extLst>
          </p:cNvPr>
          <p:cNvSpPr txBox="1"/>
          <p:nvPr/>
        </p:nvSpPr>
        <p:spPr>
          <a:xfrm>
            <a:off x="9972374" y="2857655"/>
            <a:ext cx="1185605" cy="276999"/>
          </a:xfrm>
          <a:prstGeom prst="rect">
            <a:avLst/>
          </a:prstGeom>
          <a:noFill/>
        </p:spPr>
        <p:txBody>
          <a:bodyPr wrap="square" rtlCol="0">
            <a:spAutoFit/>
          </a:bodyPr>
          <a:lstStyle/>
          <a:p>
            <a:r>
              <a:rPr lang="en-GB" sz="1200" b="1"/>
              <a:t>Surveillance</a:t>
            </a:r>
          </a:p>
        </p:txBody>
      </p:sp>
      <p:sp>
        <p:nvSpPr>
          <p:cNvPr id="135" name="Right Brace 134">
            <a:extLst>
              <a:ext uri="{FF2B5EF4-FFF2-40B4-BE49-F238E27FC236}">
                <a16:creationId xmlns:a16="http://schemas.microsoft.com/office/drawing/2014/main" id="{D1353831-6FF8-41BB-B9F7-7953CBCB26E6}"/>
              </a:ext>
            </a:extLst>
          </p:cNvPr>
          <p:cNvSpPr/>
          <p:nvPr/>
        </p:nvSpPr>
        <p:spPr>
          <a:xfrm>
            <a:off x="9874487" y="2603935"/>
            <a:ext cx="72693" cy="7616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Right Brace 135">
            <a:extLst>
              <a:ext uri="{FF2B5EF4-FFF2-40B4-BE49-F238E27FC236}">
                <a16:creationId xmlns:a16="http://schemas.microsoft.com/office/drawing/2014/main" id="{5B54152A-BA83-4B46-8E29-998867310131}"/>
              </a:ext>
            </a:extLst>
          </p:cNvPr>
          <p:cNvSpPr/>
          <p:nvPr/>
        </p:nvSpPr>
        <p:spPr>
          <a:xfrm>
            <a:off x="9787151" y="4935054"/>
            <a:ext cx="110327" cy="7959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TextBox 136">
            <a:extLst>
              <a:ext uri="{FF2B5EF4-FFF2-40B4-BE49-F238E27FC236}">
                <a16:creationId xmlns:a16="http://schemas.microsoft.com/office/drawing/2014/main" id="{82EA6489-0EDC-4045-B19C-034E2260FDAC}"/>
              </a:ext>
            </a:extLst>
          </p:cNvPr>
          <p:cNvSpPr txBox="1"/>
          <p:nvPr/>
        </p:nvSpPr>
        <p:spPr>
          <a:xfrm>
            <a:off x="9907747" y="5120196"/>
            <a:ext cx="1771655" cy="276999"/>
          </a:xfrm>
          <a:prstGeom prst="rect">
            <a:avLst/>
          </a:prstGeom>
          <a:noFill/>
        </p:spPr>
        <p:txBody>
          <a:bodyPr wrap="square" rtlCol="0">
            <a:spAutoFit/>
          </a:bodyPr>
          <a:lstStyle/>
          <a:p>
            <a:r>
              <a:rPr lang="en-GB" sz="1200" b="1"/>
              <a:t>Digital supply chains</a:t>
            </a:r>
          </a:p>
        </p:txBody>
      </p:sp>
      <p:sp>
        <p:nvSpPr>
          <p:cNvPr id="138" name="Right Brace 137">
            <a:extLst>
              <a:ext uri="{FF2B5EF4-FFF2-40B4-BE49-F238E27FC236}">
                <a16:creationId xmlns:a16="http://schemas.microsoft.com/office/drawing/2014/main" id="{48A08F06-4649-46CC-AF7B-055BFAAB84DC}"/>
              </a:ext>
            </a:extLst>
          </p:cNvPr>
          <p:cNvSpPr/>
          <p:nvPr/>
        </p:nvSpPr>
        <p:spPr>
          <a:xfrm>
            <a:off x="9801245" y="5739009"/>
            <a:ext cx="110327" cy="5083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TextBox 138">
            <a:extLst>
              <a:ext uri="{FF2B5EF4-FFF2-40B4-BE49-F238E27FC236}">
                <a16:creationId xmlns:a16="http://schemas.microsoft.com/office/drawing/2014/main" id="{6B492F85-FE22-40D3-84FB-1E9CB87571FE}"/>
              </a:ext>
            </a:extLst>
          </p:cNvPr>
          <p:cNvSpPr txBox="1"/>
          <p:nvPr/>
        </p:nvSpPr>
        <p:spPr>
          <a:xfrm>
            <a:off x="9978481" y="5849355"/>
            <a:ext cx="1771655" cy="461665"/>
          </a:xfrm>
          <a:prstGeom prst="rect">
            <a:avLst/>
          </a:prstGeom>
          <a:noFill/>
        </p:spPr>
        <p:txBody>
          <a:bodyPr wrap="square" rtlCol="0">
            <a:spAutoFit/>
          </a:bodyPr>
          <a:lstStyle/>
          <a:p>
            <a:r>
              <a:rPr lang="en-GB" sz="1200" b="1" dirty="0"/>
              <a:t>Accountability and automated controls</a:t>
            </a:r>
          </a:p>
        </p:txBody>
      </p:sp>
    </p:spTree>
    <p:extLst>
      <p:ext uri="{BB962C8B-B14F-4D97-AF65-F5344CB8AC3E}">
        <p14:creationId xmlns:p14="http://schemas.microsoft.com/office/powerpoint/2010/main" val="39766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453DB-D389-4973-8573-DEEE81F8C731}"/>
              </a:ext>
            </a:extLst>
          </p:cNvPr>
          <p:cNvSpPr>
            <a:spLocks noGrp="1"/>
          </p:cNvSpPr>
          <p:nvPr>
            <p:ph idx="13"/>
          </p:nvPr>
        </p:nvSpPr>
        <p:spPr>
          <a:xfrm>
            <a:off x="5070763" y="875223"/>
            <a:ext cx="7006937" cy="5600990"/>
          </a:xfrm>
        </p:spPr>
        <p:txBody>
          <a:bodyPr>
            <a:normAutofit/>
          </a:bodyPr>
          <a:lstStyle/>
          <a:p>
            <a:pPr lvl="0"/>
            <a:r>
              <a:rPr lang="en-GB" dirty="0"/>
              <a:t>Since 2017, with support from industry SMEs from 30+ firms including we have engaged with the FCA TechSprints, BoE, European and US regulators to </a:t>
            </a:r>
            <a:r>
              <a:rPr lang="en-GB" b="1" dirty="0"/>
              <a:t>help shape the dialogue</a:t>
            </a:r>
            <a:r>
              <a:rPr lang="en-GB" dirty="0"/>
              <a:t> on the </a:t>
            </a:r>
            <a:r>
              <a:rPr lang="en-GB" b="1" dirty="0"/>
              <a:t>next generation of reporting</a:t>
            </a:r>
            <a:endParaRPr lang="en-GB" sz="2000" dirty="0"/>
          </a:p>
          <a:p>
            <a:pPr lvl="0"/>
            <a:r>
              <a:rPr lang="en-GB" b="1" dirty="0"/>
              <a:t>Transparency 2.0 is now</a:t>
            </a:r>
            <a:r>
              <a:rPr lang="en-GB" dirty="0"/>
              <a:t> upon us as:</a:t>
            </a:r>
            <a:endParaRPr lang="en-GB" sz="2000" dirty="0"/>
          </a:p>
          <a:p>
            <a:pPr lvl="1"/>
            <a:r>
              <a:rPr lang="en-GB" dirty="0"/>
              <a:t>EU regulators redefine their approach: ROFIEG report, EU €5 Billion Data strategy, Forthcoming Digital Finance strategy/ EU fitness check on reporting; and MiFID III </a:t>
            </a:r>
            <a:endParaRPr lang="en-GB" sz="1800" dirty="0"/>
          </a:p>
          <a:p>
            <a:pPr lvl="1"/>
            <a:r>
              <a:rPr lang="en-GB" dirty="0"/>
              <a:t>The UK rolls out Digital Regulatory Reporting, and kicks off a 5 year dialogue on transformation of data collection and defines post Brexit ‘equivalence’</a:t>
            </a:r>
            <a:endParaRPr lang="en-GB" sz="1800" dirty="0"/>
          </a:p>
          <a:p>
            <a:pPr lvl="1"/>
            <a:r>
              <a:rPr lang="en-GB" dirty="0"/>
              <a:t>The US CFTC and other global OTC regulators move to standardise their reporting efforts by 20203</a:t>
            </a:r>
            <a:endParaRPr lang="en-GB" sz="1800" dirty="0"/>
          </a:p>
          <a:p>
            <a:pPr lvl="0"/>
            <a:r>
              <a:rPr lang="en-GB" dirty="0"/>
              <a:t>This year we have an ambitious agenda which will include alignment to </a:t>
            </a:r>
            <a:r>
              <a:rPr lang="en-GB" b="1" dirty="0"/>
              <a:t>a collective path of action to get from ‘rule book’ to ‘single hub of data’</a:t>
            </a:r>
            <a:r>
              <a:rPr lang="en-GB" dirty="0"/>
              <a:t> leveraging new semantic technology and AI</a:t>
            </a:r>
            <a:endParaRPr lang="en-GB" sz="2000" dirty="0"/>
          </a:p>
          <a:p>
            <a:pPr lvl="0"/>
            <a:r>
              <a:rPr lang="en-GB" dirty="0"/>
              <a:t>JWG’s RegTech RRDS provide the regulatory </a:t>
            </a:r>
            <a:r>
              <a:rPr lang="en-GB" b="1" dirty="0"/>
              <a:t>intelligence</a:t>
            </a:r>
            <a:r>
              <a:rPr lang="en-GB" dirty="0"/>
              <a:t> and </a:t>
            </a:r>
            <a:r>
              <a:rPr lang="en-GB" b="1" dirty="0"/>
              <a:t>collaborative, high-trust environment</a:t>
            </a:r>
            <a:r>
              <a:rPr lang="en-GB" dirty="0"/>
              <a:t> for SMEs to ensure they fully grasp an evolving landscape, develop their heat maps and identify solutions on a regular basis</a:t>
            </a:r>
            <a:endParaRPr lang="en-GB" sz="2000" dirty="0"/>
          </a:p>
        </p:txBody>
      </p:sp>
      <p:sp>
        <p:nvSpPr>
          <p:cNvPr id="3" name="Content Placeholder 2">
            <a:extLst>
              <a:ext uri="{FF2B5EF4-FFF2-40B4-BE49-F238E27FC236}">
                <a16:creationId xmlns:a16="http://schemas.microsoft.com/office/drawing/2014/main" id="{116F280D-678F-4CB3-8F77-832DA16A1319}"/>
              </a:ext>
            </a:extLst>
          </p:cNvPr>
          <p:cNvSpPr>
            <a:spLocks noGrp="1"/>
          </p:cNvSpPr>
          <p:nvPr>
            <p:ph idx="14"/>
          </p:nvPr>
        </p:nvSpPr>
        <p:spPr/>
        <p:txBody>
          <a:bodyPr/>
          <a:lstStyle/>
          <a:p>
            <a:r>
              <a:rPr lang="en-GB"/>
              <a:t>Reporting agenda overview</a:t>
            </a:r>
          </a:p>
        </p:txBody>
      </p:sp>
      <p:pic>
        <p:nvPicPr>
          <p:cNvPr id="4" name="Picture 3">
            <a:extLst>
              <a:ext uri="{FF2B5EF4-FFF2-40B4-BE49-F238E27FC236}">
                <a16:creationId xmlns:a16="http://schemas.microsoft.com/office/drawing/2014/main" id="{647EB809-7037-4184-A6FB-D9874EA5542A}"/>
              </a:ext>
            </a:extLst>
          </p:cNvPr>
          <p:cNvPicPr>
            <a:picLocks noChangeAspect="1"/>
          </p:cNvPicPr>
          <p:nvPr/>
        </p:nvPicPr>
        <p:blipFill>
          <a:blip r:embed="rId2"/>
          <a:stretch>
            <a:fillRect/>
          </a:stretch>
        </p:blipFill>
        <p:spPr>
          <a:xfrm>
            <a:off x="569796" y="875222"/>
            <a:ext cx="4013171" cy="5600991"/>
          </a:xfrm>
          <a:prstGeom prst="rect">
            <a:avLst/>
          </a:prstGeom>
        </p:spPr>
      </p:pic>
    </p:spTree>
    <p:extLst>
      <p:ext uri="{BB962C8B-B14F-4D97-AF65-F5344CB8AC3E}">
        <p14:creationId xmlns:p14="http://schemas.microsoft.com/office/powerpoint/2010/main" val="32881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DA6029-A5B4-4E77-A5D7-2736DB59DD4D}"/>
              </a:ext>
            </a:extLst>
          </p:cNvPr>
          <p:cNvSpPr>
            <a:spLocks noGrp="1"/>
          </p:cNvSpPr>
          <p:nvPr>
            <p:ph type="title"/>
          </p:nvPr>
        </p:nvSpPr>
        <p:spPr/>
        <p:txBody>
          <a:bodyPr/>
          <a:lstStyle/>
          <a:p>
            <a:r>
              <a:rPr lang="en-GB" dirty="0"/>
              <a:t>2020 Transparency 2.0 </a:t>
            </a:r>
          </a:p>
        </p:txBody>
      </p:sp>
      <p:grpSp>
        <p:nvGrpSpPr>
          <p:cNvPr id="43" name="Group 42">
            <a:extLst>
              <a:ext uri="{FF2B5EF4-FFF2-40B4-BE49-F238E27FC236}">
                <a16:creationId xmlns:a16="http://schemas.microsoft.com/office/drawing/2014/main" id="{2C9BE9F2-BBB6-4CCC-AB08-B7C86464C5F6}"/>
              </a:ext>
            </a:extLst>
          </p:cNvPr>
          <p:cNvGrpSpPr/>
          <p:nvPr/>
        </p:nvGrpSpPr>
        <p:grpSpPr>
          <a:xfrm>
            <a:off x="9678592" y="1021921"/>
            <a:ext cx="2370166" cy="1372182"/>
            <a:chOff x="9678592" y="1021921"/>
            <a:chExt cx="2370166" cy="1372182"/>
          </a:xfrm>
        </p:grpSpPr>
        <p:pic>
          <p:nvPicPr>
            <p:cNvPr id="35" name="Picture 1" descr="image003">
              <a:extLst>
                <a:ext uri="{FF2B5EF4-FFF2-40B4-BE49-F238E27FC236}">
                  <a16:creationId xmlns:a16="http://schemas.microsoft.com/office/drawing/2014/main" id="{C38CC257-28FE-489A-BC14-8A199E7A2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8592" y="1513488"/>
              <a:ext cx="2370166" cy="88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538DBC7F-6409-4C25-8AAB-225F26376403}"/>
                </a:ext>
              </a:extLst>
            </p:cNvPr>
            <p:cNvSpPr/>
            <p:nvPr/>
          </p:nvSpPr>
          <p:spPr>
            <a:xfrm>
              <a:off x="9806987" y="1021921"/>
              <a:ext cx="2110441" cy="523220"/>
            </a:xfrm>
            <a:prstGeom prst="rect">
              <a:avLst/>
            </a:prstGeom>
          </p:spPr>
          <p:txBody>
            <a:bodyPr wrap="square">
              <a:spAutoFit/>
            </a:bodyPr>
            <a:lstStyle/>
            <a:p>
              <a:pPr algn="ctr"/>
              <a:r>
                <a:rPr lang="en-GB" sz="1400" b="1" dirty="0">
                  <a:solidFill>
                    <a:schemeClr val="tx2"/>
                  </a:solidFill>
                </a:rPr>
                <a:t>FCA Data strategy (01/20)</a:t>
              </a:r>
            </a:p>
          </p:txBody>
        </p:sp>
      </p:grpSp>
      <p:grpSp>
        <p:nvGrpSpPr>
          <p:cNvPr id="4" name="Group 3">
            <a:extLst>
              <a:ext uri="{FF2B5EF4-FFF2-40B4-BE49-F238E27FC236}">
                <a16:creationId xmlns:a16="http://schemas.microsoft.com/office/drawing/2014/main" id="{E9BF7D47-AEBD-4F85-ADA6-E9BE92308239}"/>
              </a:ext>
            </a:extLst>
          </p:cNvPr>
          <p:cNvGrpSpPr/>
          <p:nvPr/>
        </p:nvGrpSpPr>
        <p:grpSpPr>
          <a:xfrm>
            <a:off x="4013099" y="926558"/>
            <a:ext cx="5793888" cy="4120021"/>
            <a:chOff x="4013099" y="926558"/>
            <a:chExt cx="5793888" cy="4120021"/>
          </a:xfrm>
        </p:grpSpPr>
        <p:sp>
          <p:nvSpPr>
            <p:cNvPr id="10" name="Rectangle 9">
              <a:extLst>
                <a:ext uri="{FF2B5EF4-FFF2-40B4-BE49-F238E27FC236}">
                  <a16:creationId xmlns:a16="http://schemas.microsoft.com/office/drawing/2014/main" id="{2624B7A6-8EB4-482E-9DED-1FF385DFFE72}"/>
                </a:ext>
              </a:extLst>
            </p:cNvPr>
            <p:cNvSpPr/>
            <p:nvPr/>
          </p:nvSpPr>
          <p:spPr>
            <a:xfrm>
              <a:off x="6348591" y="1130485"/>
              <a:ext cx="1882247" cy="523220"/>
            </a:xfrm>
            <a:prstGeom prst="rect">
              <a:avLst/>
            </a:prstGeom>
          </p:spPr>
          <p:txBody>
            <a:bodyPr wrap="square">
              <a:spAutoFit/>
            </a:bodyPr>
            <a:lstStyle/>
            <a:p>
              <a:pPr algn="ctr"/>
              <a:r>
                <a:rPr lang="en-GB" sz="1400" b="1" dirty="0">
                  <a:solidFill>
                    <a:schemeClr val="tx2"/>
                  </a:solidFill>
                </a:rPr>
                <a:t>BoE Data collection CP (01/20)</a:t>
              </a:r>
            </a:p>
          </p:txBody>
        </p:sp>
        <p:sp>
          <p:nvSpPr>
            <p:cNvPr id="12" name="Oval 11">
              <a:extLst>
                <a:ext uri="{FF2B5EF4-FFF2-40B4-BE49-F238E27FC236}">
                  <a16:creationId xmlns:a16="http://schemas.microsoft.com/office/drawing/2014/main" id="{D7592FF5-96B1-4391-AFD2-BC0FE7329BB1}"/>
                </a:ext>
              </a:extLst>
            </p:cNvPr>
            <p:cNvSpPr/>
            <p:nvPr/>
          </p:nvSpPr>
          <p:spPr>
            <a:xfrm>
              <a:off x="4013099" y="1601415"/>
              <a:ext cx="5467928" cy="3445164"/>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DRR</a:t>
              </a:r>
            </a:p>
          </p:txBody>
        </p:sp>
        <p:sp>
          <p:nvSpPr>
            <p:cNvPr id="14" name="Rectangle 13">
              <a:extLst>
                <a:ext uri="{FF2B5EF4-FFF2-40B4-BE49-F238E27FC236}">
                  <a16:creationId xmlns:a16="http://schemas.microsoft.com/office/drawing/2014/main" id="{A017381D-5F47-464B-9B76-28B567A74A80}"/>
                </a:ext>
              </a:extLst>
            </p:cNvPr>
            <p:cNvSpPr/>
            <p:nvPr/>
          </p:nvSpPr>
          <p:spPr>
            <a:xfrm>
              <a:off x="6194140" y="1950566"/>
              <a:ext cx="2478805" cy="740716"/>
            </a:xfrm>
            <a:prstGeom prst="rect">
              <a:avLst/>
            </a:prstGeom>
          </p:spPr>
          <p:txBody>
            <a:bodyPr wrap="square">
              <a:spAutoFit/>
            </a:bodyPr>
            <a:lstStyle/>
            <a:p>
              <a:pPr marL="268288" lvl="1" indent="-242888">
                <a:lnSpc>
                  <a:spcPct val="80000"/>
                </a:lnSpc>
                <a:spcAft>
                  <a:spcPts val="800"/>
                </a:spcAft>
                <a:buClr>
                  <a:srgbClr val="3682A2"/>
                </a:buClr>
                <a:buFont typeface="Wingdings" panose="05000000000000000000" pitchFamily="2" charset="2"/>
                <a:buChar char="§"/>
              </a:pPr>
              <a:r>
                <a:rPr lang="en-GB" sz="900">
                  <a:solidFill>
                    <a:srgbClr val="053657"/>
                  </a:solidFill>
                </a:rPr>
                <a:t>Common data inputs</a:t>
              </a:r>
            </a:p>
            <a:p>
              <a:pPr marL="268288" lvl="1" indent="-242888">
                <a:lnSpc>
                  <a:spcPct val="80000"/>
                </a:lnSpc>
                <a:spcAft>
                  <a:spcPts val="800"/>
                </a:spcAft>
                <a:buClr>
                  <a:srgbClr val="3682A2"/>
                </a:buClr>
                <a:buFont typeface="Wingdings" panose="05000000000000000000" pitchFamily="2" charset="2"/>
                <a:buChar char="§"/>
              </a:pPr>
              <a:r>
                <a:rPr lang="en-GB" sz="900">
                  <a:solidFill>
                    <a:srgbClr val="053657"/>
                  </a:solidFill>
                </a:rPr>
                <a:t>Modernising reporting instructions</a:t>
              </a:r>
            </a:p>
            <a:p>
              <a:pPr marL="268288" lvl="1" indent="-242888">
                <a:lnSpc>
                  <a:spcPct val="80000"/>
                </a:lnSpc>
                <a:spcAft>
                  <a:spcPts val="800"/>
                </a:spcAft>
                <a:buClr>
                  <a:srgbClr val="3682A2"/>
                </a:buClr>
                <a:buFont typeface="Wingdings" panose="05000000000000000000" pitchFamily="2" charset="2"/>
                <a:buChar char="§"/>
              </a:pPr>
              <a:r>
                <a:rPr lang="en-GB" sz="900">
                  <a:solidFill>
                    <a:srgbClr val="053657"/>
                  </a:solidFill>
                </a:rPr>
                <a:t>Reporting architecture and governance</a:t>
              </a:r>
            </a:p>
          </p:txBody>
        </p:sp>
        <p:sp>
          <p:nvSpPr>
            <p:cNvPr id="21" name="Content Placeholder 1">
              <a:extLst>
                <a:ext uri="{FF2B5EF4-FFF2-40B4-BE49-F238E27FC236}">
                  <a16:creationId xmlns:a16="http://schemas.microsoft.com/office/drawing/2014/main" id="{4D0525A2-ECD9-467D-A0B9-B8E4EAFBF95B}"/>
                </a:ext>
              </a:extLst>
            </p:cNvPr>
            <p:cNvSpPr txBox="1">
              <a:spLocks/>
            </p:cNvSpPr>
            <p:nvPr/>
          </p:nvSpPr>
          <p:spPr>
            <a:xfrm>
              <a:off x="4772934" y="3539606"/>
              <a:ext cx="2288333" cy="11753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b="1"/>
                <a:t>Root cause analysis </a:t>
              </a:r>
            </a:p>
            <a:p>
              <a:pPr marL="268288" lvl="1" indent="-242888">
                <a:buFont typeface="Wingdings" panose="05000000000000000000" pitchFamily="2" charset="2"/>
                <a:buChar char="§"/>
              </a:pPr>
              <a:r>
                <a:rPr lang="en-GB" sz="1100" b="1"/>
                <a:t>Benefits and costs of reporting</a:t>
              </a:r>
            </a:p>
            <a:p>
              <a:pPr marL="268288" lvl="1" indent="-242888">
                <a:buFont typeface="Wingdings" panose="05000000000000000000" pitchFamily="2" charset="2"/>
                <a:buChar char="§"/>
              </a:pPr>
              <a:r>
                <a:rPr lang="en-GB" sz="1100" b="1"/>
                <a:t>Effectiveness/ Efficiency</a:t>
              </a:r>
            </a:p>
            <a:p>
              <a:pPr marL="268288" lvl="1" indent="-242888">
                <a:buFont typeface="Wingdings" panose="05000000000000000000" pitchFamily="2" charset="2"/>
                <a:buChar char="§"/>
              </a:pPr>
              <a:r>
                <a:rPr lang="en-GB" sz="1100" b="1"/>
                <a:t>Collaboration</a:t>
              </a:r>
            </a:p>
            <a:p>
              <a:pPr marL="268288" lvl="1" indent="-242888">
                <a:buFont typeface="Wingdings" panose="05000000000000000000" pitchFamily="2" charset="2"/>
                <a:buChar char="§"/>
              </a:pPr>
              <a:endParaRPr lang="en-GB" sz="1100"/>
            </a:p>
          </p:txBody>
        </p:sp>
        <p:sp>
          <p:nvSpPr>
            <p:cNvPr id="29" name="Rectangle 28">
              <a:extLst>
                <a:ext uri="{FF2B5EF4-FFF2-40B4-BE49-F238E27FC236}">
                  <a16:creationId xmlns:a16="http://schemas.microsoft.com/office/drawing/2014/main" id="{15E00744-3945-4C33-9CAA-F1B8051A9A46}"/>
                </a:ext>
              </a:extLst>
            </p:cNvPr>
            <p:cNvSpPr/>
            <p:nvPr/>
          </p:nvSpPr>
          <p:spPr>
            <a:xfrm>
              <a:off x="7786136" y="3161027"/>
              <a:ext cx="2020851" cy="629916"/>
            </a:xfrm>
            <a:prstGeom prst="rect">
              <a:avLst/>
            </a:prstGeom>
          </p:spPr>
          <p:txBody>
            <a:bodyPr wrap="square">
              <a:spAutoFit/>
            </a:bodyPr>
            <a:lstStyle/>
            <a:p>
              <a:pPr marL="268288" lvl="1" indent="-242888">
                <a:lnSpc>
                  <a:spcPct val="80000"/>
                </a:lnSpc>
                <a:spcAft>
                  <a:spcPts val="800"/>
                </a:spcAft>
                <a:buClr>
                  <a:srgbClr val="3682A2"/>
                </a:buClr>
                <a:buFont typeface="Wingdings" panose="05000000000000000000" pitchFamily="2" charset="2"/>
                <a:buChar char="§"/>
              </a:pPr>
              <a:r>
                <a:rPr lang="en-GB" sz="900">
                  <a:solidFill>
                    <a:srgbClr val="053657"/>
                  </a:solidFill>
                </a:rPr>
                <a:t>Cost baseline</a:t>
              </a:r>
            </a:p>
            <a:p>
              <a:pPr marL="268288" lvl="1" indent="-242888">
                <a:lnSpc>
                  <a:spcPct val="80000"/>
                </a:lnSpc>
                <a:spcAft>
                  <a:spcPts val="800"/>
                </a:spcAft>
                <a:buClr>
                  <a:srgbClr val="3682A2"/>
                </a:buClr>
                <a:buFont typeface="Wingdings" panose="05000000000000000000" pitchFamily="2" charset="2"/>
                <a:buChar char="§"/>
              </a:pPr>
              <a:r>
                <a:rPr lang="en-GB" sz="900">
                  <a:solidFill>
                    <a:srgbClr val="053657"/>
                  </a:solidFill>
                </a:rPr>
                <a:t>Implementation paths</a:t>
              </a:r>
            </a:p>
            <a:p>
              <a:pPr marL="268288" lvl="1" indent="-242888">
                <a:lnSpc>
                  <a:spcPct val="80000"/>
                </a:lnSpc>
                <a:spcAft>
                  <a:spcPts val="800"/>
                </a:spcAft>
                <a:buClr>
                  <a:srgbClr val="3682A2"/>
                </a:buClr>
                <a:buFont typeface="Wingdings" panose="05000000000000000000" pitchFamily="2" charset="2"/>
                <a:buChar char="§"/>
              </a:pPr>
              <a:r>
                <a:rPr lang="en-GB" sz="900">
                  <a:solidFill>
                    <a:srgbClr val="053657"/>
                  </a:solidFill>
                </a:rPr>
                <a:t>Technical solutions</a:t>
              </a:r>
            </a:p>
          </p:txBody>
        </p:sp>
        <p:sp>
          <p:nvSpPr>
            <p:cNvPr id="30" name="Content Placeholder 1">
              <a:extLst>
                <a:ext uri="{FF2B5EF4-FFF2-40B4-BE49-F238E27FC236}">
                  <a16:creationId xmlns:a16="http://schemas.microsoft.com/office/drawing/2014/main" id="{A0056B2C-6666-42CD-855F-BC90B436F035}"/>
                </a:ext>
              </a:extLst>
            </p:cNvPr>
            <p:cNvSpPr txBox="1">
              <a:spLocks/>
            </p:cNvSpPr>
            <p:nvPr/>
          </p:nvSpPr>
          <p:spPr>
            <a:xfrm>
              <a:off x="4285058" y="2703443"/>
              <a:ext cx="1660707" cy="56883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a:t>Data collection case studies</a:t>
              </a:r>
            </a:p>
          </p:txBody>
        </p:sp>
        <p:pic>
          <p:nvPicPr>
            <p:cNvPr id="32" name="Picture 31">
              <a:extLst>
                <a:ext uri="{FF2B5EF4-FFF2-40B4-BE49-F238E27FC236}">
                  <a16:creationId xmlns:a16="http://schemas.microsoft.com/office/drawing/2014/main" id="{EFA39143-48C0-4419-A9C9-B38B6F2761AF}"/>
                </a:ext>
              </a:extLst>
            </p:cNvPr>
            <p:cNvPicPr>
              <a:picLocks noChangeAspect="1"/>
            </p:cNvPicPr>
            <p:nvPr/>
          </p:nvPicPr>
          <p:blipFill>
            <a:blip r:embed="rId3"/>
            <a:stretch>
              <a:fillRect/>
            </a:stretch>
          </p:blipFill>
          <p:spPr>
            <a:xfrm>
              <a:off x="8385596" y="926558"/>
              <a:ext cx="1175470" cy="1654468"/>
            </a:xfrm>
            <a:prstGeom prst="rect">
              <a:avLst/>
            </a:prstGeom>
          </p:spPr>
        </p:pic>
        <p:sp>
          <p:nvSpPr>
            <p:cNvPr id="37" name="TextBox 36">
              <a:extLst>
                <a:ext uri="{FF2B5EF4-FFF2-40B4-BE49-F238E27FC236}">
                  <a16:creationId xmlns:a16="http://schemas.microsoft.com/office/drawing/2014/main" id="{96F33E0C-E8B7-420A-98CD-8AF82F35CB58}"/>
                </a:ext>
              </a:extLst>
            </p:cNvPr>
            <p:cNvSpPr txBox="1"/>
            <p:nvPr/>
          </p:nvSpPr>
          <p:spPr>
            <a:xfrm>
              <a:off x="5572508" y="1711813"/>
              <a:ext cx="1874231" cy="307777"/>
            </a:xfrm>
            <a:prstGeom prst="rect">
              <a:avLst/>
            </a:prstGeom>
            <a:noFill/>
          </p:spPr>
          <p:txBody>
            <a:bodyPr wrap="none" rtlCol="0">
              <a:spAutoFit/>
            </a:bodyPr>
            <a:lstStyle/>
            <a:p>
              <a:r>
                <a:rPr lang="en-GB" sz="1400" b="1" u="sng" dirty="0">
                  <a:solidFill>
                    <a:schemeClr val="tx2"/>
                  </a:solidFill>
                </a:rPr>
                <a:t>New model options</a:t>
              </a:r>
            </a:p>
          </p:txBody>
        </p:sp>
      </p:grpSp>
      <p:grpSp>
        <p:nvGrpSpPr>
          <p:cNvPr id="44" name="Group 43">
            <a:extLst>
              <a:ext uri="{FF2B5EF4-FFF2-40B4-BE49-F238E27FC236}">
                <a16:creationId xmlns:a16="http://schemas.microsoft.com/office/drawing/2014/main" id="{4CA718AE-C6E5-400F-BAC3-8B04E96FA3C2}"/>
              </a:ext>
            </a:extLst>
          </p:cNvPr>
          <p:cNvGrpSpPr/>
          <p:nvPr/>
        </p:nvGrpSpPr>
        <p:grpSpPr>
          <a:xfrm>
            <a:off x="6820690" y="2680609"/>
            <a:ext cx="5347043" cy="4096794"/>
            <a:chOff x="6820690" y="2680609"/>
            <a:chExt cx="5347043" cy="4096794"/>
          </a:xfrm>
        </p:grpSpPr>
        <p:sp>
          <p:nvSpPr>
            <p:cNvPr id="9" name="Oval 8">
              <a:extLst>
                <a:ext uri="{FF2B5EF4-FFF2-40B4-BE49-F238E27FC236}">
                  <a16:creationId xmlns:a16="http://schemas.microsoft.com/office/drawing/2014/main" id="{1951D583-93FB-4BF1-85F8-D4A0AB05773B}"/>
                </a:ext>
              </a:extLst>
            </p:cNvPr>
            <p:cNvSpPr/>
            <p:nvPr/>
          </p:nvSpPr>
          <p:spPr>
            <a:xfrm>
              <a:off x="6820690" y="2701194"/>
              <a:ext cx="4771711" cy="27712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BoE/FCA/ Industry DRR</a:t>
              </a:r>
            </a:p>
          </p:txBody>
        </p:sp>
        <p:sp>
          <p:nvSpPr>
            <p:cNvPr id="11" name="Rectangle 10">
              <a:extLst>
                <a:ext uri="{FF2B5EF4-FFF2-40B4-BE49-F238E27FC236}">
                  <a16:creationId xmlns:a16="http://schemas.microsoft.com/office/drawing/2014/main" id="{9658FAD3-A249-494E-BC4A-A6E20E3D4445}"/>
                </a:ext>
              </a:extLst>
            </p:cNvPr>
            <p:cNvSpPr/>
            <p:nvPr/>
          </p:nvSpPr>
          <p:spPr>
            <a:xfrm>
              <a:off x="9421027" y="3204204"/>
              <a:ext cx="1872121" cy="1380891"/>
            </a:xfrm>
            <a:prstGeom prst="rect">
              <a:avLst/>
            </a:prstGeom>
          </p:spPr>
          <p:txBody>
            <a:bodyPr wrap="square">
              <a:spAutoFit/>
            </a:bodyPr>
            <a:lstStyle/>
            <a:p>
              <a:pPr marL="268288" lvl="1" indent="-242888">
                <a:lnSpc>
                  <a:spcPct val="80000"/>
                </a:lnSpc>
                <a:spcAft>
                  <a:spcPts val="800"/>
                </a:spcAft>
                <a:buClr>
                  <a:srgbClr val="3682A2"/>
                </a:buClr>
                <a:buFont typeface="Wingdings" panose="05000000000000000000" pitchFamily="2" charset="2"/>
                <a:buChar char="§"/>
              </a:pPr>
              <a:r>
                <a:rPr lang="en-GB" sz="900" dirty="0">
                  <a:solidFill>
                    <a:srgbClr val="053657"/>
                  </a:solidFill>
                </a:rPr>
                <a:t>Reg reporting suitability </a:t>
              </a:r>
            </a:p>
            <a:p>
              <a:pPr marL="268288" lvl="1" indent="-242888">
                <a:lnSpc>
                  <a:spcPct val="80000"/>
                </a:lnSpc>
                <a:spcAft>
                  <a:spcPts val="800"/>
                </a:spcAft>
                <a:buClr>
                  <a:srgbClr val="3682A2"/>
                </a:buClr>
                <a:buFont typeface="Wingdings" panose="05000000000000000000" pitchFamily="2" charset="2"/>
                <a:buChar char="§"/>
              </a:pPr>
              <a:r>
                <a:rPr lang="en-GB" sz="900" dirty="0">
                  <a:solidFill>
                    <a:srgbClr val="053657"/>
                  </a:solidFill>
                </a:rPr>
                <a:t>Data / API</a:t>
              </a:r>
            </a:p>
            <a:p>
              <a:pPr marL="268288" lvl="1" indent="-242888">
                <a:lnSpc>
                  <a:spcPct val="80000"/>
                </a:lnSpc>
                <a:spcAft>
                  <a:spcPts val="800"/>
                </a:spcAft>
                <a:buClr>
                  <a:srgbClr val="3682A2"/>
                </a:buClr>
                <a:buFont typeface="Wingdings" panose="05000000000000000000" pitchFamily="2" charset="2"/>
                <a:buChar char="§"/>
              </a:pPr>
              <a:r>
                <a:rPr lang="en-GB" sz="900" dirty="0">
                  <a:solidFill>
                    <a:srgbClr val="053657"/>
                  </a:solidFill>
                </a:rPr>
                <a:t>Existing standards</a:t>
              </a:r>
            </a:p>
            <a:p>
              <a:pPr marL="268288" lvl="1" indent="-242888">
                <a:lnSpc>
                  <a:spcPct val="80000"/>
                </a:lnSpc>
                <a:spcAft>
                  <a:spcPts val="800"/>
                </a:spcAft>
                <a:buClr>
                  <a:srgbClr val="3682A2"/>
                </a:buClr>
                <a:buFont typeface="Wingdings" panose="05000000000000000000" pitchFamily="2" charset="2"/>
                <a:buChar char="§"/>
              </a:pPr>
              <a:r>
                <a:rPr lang="en-GB" sz="900" dirty="0">
                  <a:solidFill>
                    <a:srgbClr val="053657"/>
                  </a:solidFill>
                </a:rPr>
                <a:t>Existing commercial software </a:t>
              </a:r>
            </a:p>
            <a:p>
              <a:pPr marL="268288" lvl="1" indent="-242888">
                <a:lnSpc>
                  <a:spcPct val="80000"/>
                </a:lnSpc>
                <a:spcAft>
                  <a:spcPts val="800"/>
                </a:spcAft>
                <a:buClr>
                  <a:srgbClr val="3682A2"/>
                </a:buClr>
                <a:buFont typeface="Wingdings" panose="05000000000000000000" pitchFamily="2" charset="2"/>
                <a:buChar char="§"/>
              </a:pPr>
              <a:r>
                <a:rPr lang="en-GB" sz="900" dirty="0">
                  <a:solidFill>
                    <a:srgbClr val="053657"/>
                  </a:solidFill>
                </a:rPr>
                <a:t>New software</a:t>
              </a:r>
            </a:p>
            <a:p>
              <a:pPr marL="268288" lvl="1" indent="-242888">
                <a:lnSpc>
                  <a:spcPct val="80000"/>
                </a:lnSpc>
                <a:spcAft>
                  <a:spcPts val="800"/>
                </a:spcAft>
                <a:buClr>
                  <a:srgbClr val="3682A2"/>
                </a:buClr>
                <a:buFont typeface="Wingdings" panose="05000000000000000000" pitchFamily="2" charset="2"/>
                <a:buChar char="§"/>
              </a:pPr>
              <a:r>
                <a:rPr lang="en-GB" sz="900" dirty="0" err="1">
                  <a:solidFill>
                    <a:srgbClr val="053657"/>
                  </a:solidFill>
                </a:rPr>
                <a:t>RoI</a:t>
              </a:r>
              <a:r>
                <a:rPr lang="en-GB" sz="900" dirty="0">
                  <a:solidFill>
                    <a:srgbClr val="053657"/>
                  </a:solidFill>
                </a:rPr>
                <a:t>/ scenario analysis</a:t>
              </a:r>
            </a:p>
          </p:txBody>
        </p:sp>
        <p:sp>
          <p:nvSpPr>
            <p:cNvPr id="13" name="Rectangle 12">
              <a:extLst>
                <a:ext uri="{FF2B5EF4-FFF2-40B4-BE49-F238E27FC236}">
                  <a16:creationId xmlns:a16="http://schemas.microsoft.com/office/drawing/2014/main" id="{8B11A3E4-4D8D-4711-ABDB-72D858C94B96}"/>
                </a:ext>
              </a:extLst>
            </p:cNvPr>
            <p:cNvSpPr/>
            <p:nvPr/>
          </p:nvSpPr>
          <p:spPr>
            <a:xfrm>
              <a:off x="9212523" y="2680609"/>
              <a:ext cx="2955210" cy="523220"/>
            </a:xfrm>
            <a:prstGeom prst="rect">
              <a:avLst/>
            </a:prstGeom>
          </p:spPr>
          <p:txBody>
            <a:bodyPr wrap="square">
              <a:spAutoFit/>
            </a:bodyPr>
            <a:lstStyle/>
            <a:p>
              <a:pPr algn="ctr"/>
              <a:r>
                <a:rPr lang="en-GB" sz="1400" b="1" dirty="0">
                  <a:solidFill>
                    <a:schemeClr val="tx2"/>
                  </a:solidFill>
                </a:rPr>
                <a:t>Industry DRR viability assessment (01/20)</a:t>
              </a:r>
            </a:p>
          </p:txBody>
        </p:sp>
        <p:pic>
          <p:nvPicPr>
            <p:cNvPr id="34" name="Picture 33">
              <a:extLst>
                <a:ext uri="{FF2B5EF4-FFF2-40B4-BE49-F238E27FC236}">
                  <a16:creationId xmlns:a16="http://schemas.microsoft.com/office/drawing/2014/main" id="{17129E64-0F58-47B8-A66F-AD8C7DB04E47}"/>
                </a:ext>
              </a:extLst>
            </p:cNvPr>
            <p:cNvPicPr>
              <a:picLocks noChangeAspect="1"/>
            </p:cNvPicPr>
            <p:nvPr/>
          </p:nvPicPr>
          <p:blipFill>
            <a:blip r:embed="rId4"/>
            <a:stretch>
              <a:fillRect/>
            </a:stretch>
          </p:blipFill>
          <p:spPr>
            <a:xfrm>
              <a:off x="10100801" y="4621894"/>
              <a:ext cx="1601236" cy="2155509"/>
            </a:xfrm>
            <a:prstGeom prst="rect">
              <a:avLst/>
            </a:prstGeom>
          </p:spPr>
        </p:pic>
        <p:sp>
          <p:nvSpPr>
            <p:cNvPr id="38" name="TextBox 37">
              <a:extLst>
                <a:ext uri="{FF2B5EF4-FFF2-40B4-BE49-F238E27FC236}">
                  <a16:creationId xmlns:a16="http://schemas.microsoft.com/office/drawing/2014/main" id="{1AD11CBA-675A-43AA-B400-4CC5D52D7703}"/>
                </a:ext>
              </a:extLst>
            </p:cNvPr>
            <p:cNvSpPr txBox="1"/>
            <p:nvPr/>
          </p:nvSpPr>
          <p:spPr>
            <a:xfrm>
              <a:off x="8258483" y="3783830"/>
              <a:ext cx="1277914" cy="307777"/>
            </a:xfrm>
            <a:prstGeom prst="rect">
              <a:avLst/>
            </a:prstGeom>
            <a:noFill/>
          </p:spPr>
          <p:txBody>
            <a:bodyPr wrap="none" rtlCol="0">
              <a:spAutoFit/>
            </a:bodyPr>
            <a:lstStyle/>
            <a:p>
              <a:r>
                <a:rPr lang="en-GB" sz="1400" b="1" u="sng">
                  <a:solidFill>
                    <a:schemeClr val="tx2"/>
                  </a:solidFill>
                </a:rPr>
                <a:t>Viable paths</a:t>
              </a:r>
            </a:p>
          </p:txBody>
        </p:sp>
      </p:grpSp>
      <p:grpSp>
        <p:nvGrpSpPr>
          <p:cNvPr id="19" name="Group 18">
            <a:extLst>
              <a:ext uri="{FF2B5EF4-FFF2-40B4-BE49-F238E27FC236}">
                <a16:creationId xmlns:a16="http://schemas.microsoft.com/office/drawing/2014/main" id="{D8BF1F9D-04DF-42F9-896F-5B25B0AF6DD3}"/>
              </a:ext>
            </a:extLst>
          </p:cNvPr>
          <p:cNvGrpSpPr/>
          <p:nvPr/>
        </p:nvGrpSpPr>
        <p:grpSpPr>
          <a:xfrm>
            <a:off x="-154377" y="1710289"/>
            <a:ext cx="4566683" cy="5083679"/>
            <a:chOff x="-154377" y="1710289"/>
            <a:chExt cx="4566683" cy="5359387"/>
          </a:xfrm>
        </p:grpSpPr>
        <p:sp>
          <p:nvSpPr>
            <p:cNvPr id="62" name="Content Placeholder 1">
              <a:extLst>
                <a:ext uri="{FF2B5EF4-FFF2-40B4-BE49-F238E27FC236}">
                  <a16:creationId xmlns:a16="http://schemas.microsoft.com/office/drawing/2014/main" id="{5BBCAE95-B735-48E6-87EB-D22BB0695F41}"/>
                </a:ext>
              </a:extLst>
            </p:cNvPr>
            <p:cNvSpPr txBox="1">
              <a:spLocks/>
            </p:cNvSpPr>
            <p:nvPr/>
          </p:nvSpPr>
          <p:spPr>
            <a:xfrm>
              <a:off x="2193778" y="4604537"/>
              <a:ext cx="2218528" cy="73171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000" dirty="0"/>
                <a:t>‘Pro-competitive’ reporting rules</a:t>
              </a:r>
            </a:p>
            <a:p>
              <a:pPr marL="268288" lvl="1" indent="-242888">
                <a:buFont typeface="Wingdings" panose="05000000000000000000" pitchFamily="2" charset="2"/>
                <a:buChar char="§"/>
              </a:pPr>
              <a:r>
                <a:rPr lang="en-GB" sz="1000" dirty="0"/>
                <a:t>Improving market transparency</a:t>
              </a:r>
            </a:p>
            <a:p>
              <a:pPr marL="268288" lvl="1" indent="-242888">
                <a:buFont typeface="Wingdings" panose="05000000000000000000" pitchFamily="2" charset="2"/>
                <a:buChar char="§"/>
              </a:pPr>
              <a:endParaRPr lang="en-GB" sz="1000" dirty="0"/>
            </a:p>
          </p:txBody>
        </p:sp>
        <p:grpSp>
          <p:nvGrpSpPr>
            <p:cNvPr id="8" name="Group 7">
              <a:extLst>
                <a:ext uri="{FF2B5EF4-FFF2-40B4-BE49-F238E27FC236}">
                  <a16:creationId xmlns:a16="http://schemas.microsoft.com/office/drawing/2014/main" id="{A4E52DF9-D55E-445B-88AF-E6860EE9FC74}"/>
                </a:ext>
              </a:extLst>
            </p:cNvPr>
            <p:cNvGrpSpPr/>
            <p:nvPr/>
          </p:nvGrpSpPr>
          <p:grpSpPr>
            <a:xfrm>
              <a:off x="-154377" y="1710289"/>
              <a:ext cx="4465306" cy="5359387"/>
              <a:chOff x="-154377" y="1710289"/>
              <a:chExt cx="4465306" cy="5359387"/>
            </a:xfrm>
          </p:grpSpPr>
          <p:pic>
            <p:nvPicPr>
              <p:cNvPr id="63" name="Picture 62">
                <a:extLst>
                  <a:ext uri="{FF2B5EF4-FFF2-40B4-BE49-F238E27FC236}">
                    <a16:creationId xmlns:a16="http://schemas.microsoft.com/office/drawing/2014/main" id="{E0B9CD37-B380-41C8-B175-952822A5B757}"/>
                  </a:ext>
                </a:extLst>
              </p:cNvPr>
              <p:cNvPicPr>
                <a:picLocks noChangeAspect="1"/>
              </p:cNvPicPr>
              <p:nvPr/>
            </p:nvPicPr>
            <p:blipFill>
              <a:blip r:embed="rId5"/>
              <a:stretch>
                <a:fillRect/>
              </a:stretch>
            </p:blipFill>
            <p:spPr>
              <a:xfrm>
                <a:off x="41963" y="2233509"/>
                <a:ext cx="1269036" cy="1775009"/>
              </a:xfrm>
              <a:prstGeom prst="rect">
                <a:avLst/>
              </a:prstGeom>
            </p:spPr>
          </p:pic>
          <p:sp>
            <p:nvSpPr>
              <p:cNvPr id="57" name="Content Placeholder 1">
                <a:extLst>
                  <a:ext uri="{FF2B5EF4-FFF2-40B4-BE49-F238E27FC236}">
                    <a16:creationId xmlns:a16="http://schemas.microsoft.com/office/drawing/2014/main" id="{F54991B3-7D6A-4393-BC59-21073A7F6292}"/>
                  </a:ext>
                </a:extLst>
              </p:cNvPr>
              <p:cNvSpPr txBox="1">
                <a:spLocks/>
              </p:cNvSpPr>
              <p:nvPr/>
            </p:nvSpPr>
            <p:spPr>
              <a:xfrm>
                <a:off x="376526" y="4074152"/>
                <a:ext cx="2219250" cy="11627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dirty="0"/>
                  <a:t>Single market for data</a:t>
                </a:r>
              </a:p>
              <a:p>
                <a:pPr marL="268288" lvl="1" indent="-242888">
                  <a:buFont typeface="Wingdings" panose="05000000000000000000" pitchFamily="2" charset="2"/>
                  <a:buChar char="§"/>
                </a:pPr>
                <a:r>
                  <a:rPr lang="en-GB" sz="1100" dirty="0"/>
                  <a:t>Cross sector object connection</a:t>
                </a:r>
              </a:p>
              <a:p>
                <a:pPr marL="268288" lvl="1" indent="-242888">
                  <a:buFont typeface="Wingdings" panose="05000000000000000000" pitchFamily="2" charset="2"/>
                  <a:buChar char="§"/>
                </a:pPr>
                <a:r>
                  <a:rPr lang="en-GB" sz="1100" dirty="0"/>
                  <a:t>Standards, tools &amp; infrastructure</a:t>
                </a:r>
              </a:p>
              <a:p>
                <a:pPr marL="268288" lvl="1" indent="-242888">
                  <a:buFont typeface="Wingdings" panose="05000000000000000000" pitchFamily="2" charset="2"/>
                  <a:buChar char="§"/>
                </a:pPr>
                <a:endParaRPr lang="en-GB" sz="1100" dirty="0"/>
              </a:p>
              <a:p>
                <a:pPr marL="268288" lvl="1" indent="-242888">
                  <a:buFont typeface="Wingdings" panose="05000000000000000000" pitchFamily="2" charset="2"/>
                  <a:buChar char="§"/>
                </a:pPr>
                <a:endParaRPr lang="en-GB" sz="1100" dirty="0"/>
              </a:p>
            </p:txBody>
          </p:sp>
          <p:grpSp>
            <p:nvGrpSpPr>
              <p:cNvPr id="7" name="Group 6">
                <a:extLst>
                  <a:ext uri="{FF2B5EF4-FFF2-40B4-BE49-F238E27FC236}">
                    <a16:creationId xmlns:a16="http://schemas.microsoft.com/office/drawing/2014/main" id="{ADA0940B-B4E3-43B7-A368-F7A19B405F2C}"/>
                  </a:ext>
                </a:extLst>
              </p:cNvPr>
              <p:cNvGrpSpPr/>
              <p:nvPr/>
            </p:nvGrpSpPr>
            <p:grpSpPr>
              <a:xfrm>
                <a:off x="-154377" y="1710289"/>
                <a:ext cx="4291905" cy="5359387"/>
                <a:chOff x="-154377" y="1710289"/>
                <a:chExt cx="4291905" cy="5359387"/>
              </a:xfrm>
            </p:grpSpPr>
            <p:sp>
              <p:nvSpPr>
                <p:cNvPr id="56" name="Oval 55">
                  <a:extLst>
                    <a:ext uri="{FF2B5EF4-FFF2-40B4-BE49-F238E27FC236}">
                      <a16:creationId xmlns:a16="http://schemas.microsoft.com/office/drawing/2014/main" id="{A16FB5A8-9E7D-4D0D-BF1C-0E60740C3BA7}"/>
                    </a:ext>
                  </a:extLst>
                </p:cNvPr>
                <p:cNvSpPr/>
                <p:nvPr/>
              </p:nvSpPr>
              <p:spPr>
                <a:xfrm>
                  <a:off x="79030" y="3257563"/>
                  <a:ext cx="4058498" cy="381211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BoE/FCA/ Industry DRR</a:t>
                  </a:r>
                </a:p>
              </p:txBody>
            </p:sp>
            <p:sp>
              <p:nvSpPr>
                <p:cNvPr id="58" name="Rectangle 57">
                  <a:extLst>
                    <a:ext uri="{FF2B5EF4-FFF2-40B4-BE49-F238E27FC236}">
                      <a16:creationId xmlns:a16="http://schemas.microsoft.com/office/drawing/2014/main" id="{88DC2C5D-BBFC-45FC-A8DD-FA9F65A3DC12}"/>
                    </a:ext>
                  </a:extLst>
                </p:cNvPr>
                <p:cNvSpPr/>
                <p:nvPr/>
              </p:nvSpPr>
              <p:spPr>
                <a:xfrm>
                  <a:off x="-154377" y="1710289"/>
                  <a:ext cx="1787156" cy="523220"/>
                </a:xfrm>
                <a:prstGeom prst="rect">
                  <a:avLst/>
                </a:prstGeom>
              </p:spPr>
              <p:txBody>
                <a:bodyPr wrap="square">
                  <a:spAutoFit/>
                </a:bodyPr>
                <a:lstStyle/>
                <a:p>
                  <a:pPr algn="ctr"/>
                  <a:r>
                    <a:rPr lang="en-GB" sz="1400" b="1" dirty="0">
                      <a:solidFill>
                        <a:schemeClr val="tx2"/>
                      </a:solidFill>
                    </a:rPr>
                    <a:t>European Data Strategy (02/20)</a:t>
                  </a:r>
                </a:p>
              </p:txBody>
            </p:sp>
          </p:grpSp>
          <p:sp>
            <p:nvSpPr>
              <p:cNvPr id="59" name="TextBox 58">
                <a:extLst>
                  <a:ext uri="{FF2B5EF4-FFF2-40B4-BE49-F238E27FC236}">
                    <a16:creationId xmlns:a16="http://schemas.microsoft.com/office/drawing/2014/main" id="{C78D8C55-DC07-4AE9-A635-47466EFBFAAB}"/>
                  </a:ext>
                </a:extLst>
              </p:cNvPr>
              <p:cNvSpPr txBox="1"/>
              <p:nvPr/>
            </p:nvSpPr>
            <p:spPr>
              <a:xfrm>
                <a:off x="439739" y="3874647"/>
                <a:ext cx="2052165" cy="307777"/>
              </a:xfrm>
              <a:prstGeom prst="rect">
                <a:avLst/>
              </a:prstGeom>
              <a:noFill/>
            </p:spPr>
            <p:txBody>
              <a:bodyPr wrap="none" rtlCol="0">
                <a:spAutoFit/>
              </a:bodyPr>
              <a:lstStyle/>
              <a:p>
                <a:r>
                  <a:rPr lang="en-GB" sz="1400" b="1" u="sng" dirty="0">
                    <a:solidFill>
                      <a:schemeClr val="tx2"/>
                    </a:solidFill>
                  </a:rPr>
                  <a:t>Data processing rules</a:t>
                </a:r>
              </a:p>
            </p:txBody>
          </p:sp>
          <p:sp>
            <p:nvSpPr>
              <p:cNvPr id="60" name="TextBox 59">
                <a:extLst>
                  <a:ext uri="{FF2B5EF4-FFF2-40B4-BE49-F238E27FC236}">
                    <a16:creationId xmlns:a16="http://schemas.microsoft.com/office/drawing/2014/main" id="{AE1D5C4C-9EE5-4E78-9389-11159BCF2B29}"/>
                  </a:ext>
                </a:extLst>
              </p:cNvPr>
              <p:cNvSpPr txBox="1"/>
              <p:nvPr/>
            </p:nvSpPr>
            <p:spPr>
              <a:xfrm>
                <a:off x="739201" y="5511396"/>
                <a:ext cx="966931" cy="307777"/>
              </a:xfrm>
              <a:prstGeom prst="rect">
                <a:avLst/>
              </a:prstGeom>
              <a:noFill/>
            </p:spPr>
            <p:txBody>
              <a:bodyPr wrap="none" rtlCol="0">
                <a:spAutoFit/>
              </a:bodyPr>
              <a:lstStyle/>
              <a:p>
                <a:r>
                  <a:rPr lang="en-GB" sz="1400" b="1" u="sng">
                    <a:solidFill>
                      <a:schemeClr val="tx2"/>
                    </a:solidFill>
                  </a:rPr>
                  <a:t>EU Cloud</a:t>
                </a:r>
              </a:p>
            </p:txBody>
          </p:sp>
          <p:sp>
            <p:nvSpPr>
              <p:cNvPr id="61" name="Content Placeholder 1">
                <a:extLst>
                  <a:ext uri="{FF2B5EF4-FFF2-40B4-BE49-F238E27FC236}">
                    <a16:creationId xmlns:a16="http://schemas.microsoft.com/office/drawing/2014/main" id="{C2482F80-8C9F-4D5A-A42A-31902D3FC82F}"/>
                  </a:ext>
                </a:extLst>
              </p:cNvPr>
              <p:cNvSpPr txBox="1">
                <a:spLocks/>
              </p:cNvSpPr>
              <p:nvPr/>
            </p:nvSpPr>
            <p:spPr>
              <a:xfrm>
                <a:off x="676481" y="5785439"/>
                <a:ext cx="3585556" cy="77892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dirty="0"/>
                  <a:t>Capacity</a:t>
                </a:r>
              </a:p>
              <a:p>
                <a:pPr marL="268288" lvl="1" indent="-242888">
                  <a:buFont typeface="Wingdings" panose="05000000000000000000" pitchFamily="2" charset="2"/>
                  <a:buChar char="§"/>
                </a:pPr>
                <a:r>
                  <a:rPr lang="en-GB" sz="1100" dirty="0"/>
                  <a:t>Concentration risk</a:t>
                </a:r>
              </a:p>
              <a:p>
                <a:pPr marL="268288" lvl="1" indent="-242888">
                  <a:buFont typeface="Wingdings" panose="05000000000000000000" pitchFamily="2" charset="2"/>
                  <a:buChar char="§"/>
                </a:pPr>
                <a:r>
                  <a:rPr lang="en-GB" sz="1100" dirty="0"/>
                  <a:t>User rights to stay in control</a:t>
                </a:r>
              </a:p>
            </p:txBody>
          </p:sp>
          <p:sp>
            <p:nvSpPr>
              <p:cNvPr id="64" name="TextBox 63">
                <a:extLst>
                  <a:ext uri="{FF2B5EF4-FFF2-40B4-BE49-F238E27FC236}">
                    <a16:creationId xmlns:a16="http://schemas.microsoft.com/office/drawing/2014/main" id="{1F3F7F4C-93D5-4456-BBC0-FA1AF2D0F363}"/>
                  </a:ext>
                </a:extLst>
              </p:cNvPr>
              <p:cNvSpPr txBox="1"/>
              <p:nvPr/>
            </p:nvSpPr>
            <p:spPr>
              <a:xfrm>
                <a:off x="155624" y="5066597"/>
                <a:ext cx="4155305" cy="307777"/>
              </a:xfrm>
              <a:prstGeom prst="rect">
                <a:avLst/>
              </a:prstGeom>
              <a:noFill/>
            </p:spPr>
            <p:txBody>
              <a:bodyPr wrap="none" rtlCol="0">
                <a:spAutoFit/>
              </a:bodyPr>
              <a:lstStyle/>
              <a:p>
                <a:r>
                  <a:rPr lang="en-GB" sz="1400" b="1" u="sng" dirty="0">
                    <a:solidFill>
                      <a:schemeClr val="tx2"/>
                    </a:solidFill>
                  </a:rPr>
                  <a:t>Reg Reporting (Digital Finance Strategy Q320)</a:t>
                </a:r>
              </a:p>
            </p:txBody>
          </p:sp>
        </p:grpSp>
      </p:grpSp>
      <p:grpSp>
        <p:nvGrpSpPr>
          <p:cNvPr id="5" name="Group 4">
            <a:extLst>
              <a:ext uri="{FF2B5EF4-FFF2-40B4-BE49-F238E27FC236}">
                <a16:creationId xmlns:a16="http://schemas.microsoft.com/office/drawing/2014/main" id="{9E21F23D-D0BF-4BD3-A0C4-3F8B7B4C168C}"/>
              </a:ext>
            </a:extLst>
          </p:cNvPr>
          <p:cNvGrpSpPr/>
          <p:nvPr/>
        </p:nvGrpSpPr>
        <p:grpSpPr>
          <a:xfrm>
            <a:off x="2424931" y="3404428"/>
            <a:ext cx="6781614" cy="3504372"/>
            <a:chOff x="2424931" y="3404428"/>
            <a:chExt cx="6781614" cy="3504372"/>
          </a:xfrm>
        </p:grpSpPr>
        <p:grpSp>
          <p:nvGrpSpPr>
            <p:cNvPr id="45" name="Group 44">
              <a:extLst>
                <a:ext uri="{FF2B5EF4-FFF2-40B4-BE49-F238E27FC236}">
                  <a16:creationId xmlns:a16="http://schemas.microsoft.com/office/drawing/2014/main" id="{E0F1333C-6E38-4DB2-B89D-ED56B5D01C19}"/>
                </a:ext>
              </a:extLst>
            </p:cNvPr>
            <p:cNvGrpSpPr/>
            <p:nvPr/>
          </p:nvGrpSpPr>
          <p:grpSpPr>
            <a:xfrm>
              <a:off x="2424931" y="3404428"/>
              <a:ext cx="6781614" cy="3504372"/>
              <a:chOff x="2424931" y="3404428"/>
              <a:chExt cx="6781614" cy="3504372"/>
            </a:xfrm>
          </p:grpSpPr>
          <p:sp>
            <p:nvSpPr>
              <p:cNvPr id="15" name="Oval 14">
                <a:extLst>
                  <a:ext uri="{FF2B5EF4-FFF2-40B4-BE49-F238E27FC236}">
                    <a16:creationId xmlns:a16="http://schemas.microsoft.com/office/drawing/2014/main" id="{B230665E-2D48-40D9-84FA-98EA32FB8682}"/>
                  </a:ext>
                </a:extLst>
              </p:cNvPr>
              <p:cNvSpPr/>
              <p:nvPr/>
            </p:nvSpPr>
            <p:spPr>
              <a:xfrm>
                <a:off x="2424931" y="3404428"/>
                <a:ext cx="6781614" cy="330655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BoE/FCA/ Industry DRR</a:t>
                </a:r>
              </a:p>
            </p:txBody>
          </p:sp>
          <p:sp>
            <p:nvSpPr>
              <p:cNvPr id="16" name="Content Placeholder 1">
                <a:extLst>
                  <a:ext uri="{FF2B5EF4-FFF2-40B4-BE49-F238E27FC236}">
                    <a16:creationId xmlns:a16="http://schemas.microsoft.com/office/drawing/2014/main" id="{5C3585BF-FB0C-4785-83AE-C7493C1F7120}"/>
                  </a:ext>
                </a:extLst>
              </p:cNvPr>
              <p:cNvSpPr txBox="1">
                <a:spLocks/>
              </p:cNvSpPr>
              <p:nvPr/>
            </p:nvSpPr>
            <p:spPr>
              <a:xfrm>
                <a:off x="3842327" y="5515448"/>
                <a:ext cx="3031386" cy="10633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lnSpc>
                    <a:spcPct val="80000"/>
                  </a:lnSpc>
                  <a:buFont typeface="Wingdings" panose="05000000000000000000" pitchFamily="2" charset="2"/>
                  <a:buChar char="§"/>
                </a:pPr>
                <a:r>
                  <a:rPr lang="en-GB" sz="900"/>
                  <a:t>2 - Firms’ internal IT governance</a:t>
                </a:r>
              </a:p>
              <a:p>
                <a:pPr marL="268288" lvl="1" indent="-242888">
                  <a:lnSpc>
                    <a:spcPct val="80000"/>
                  </a:lnSpc>
                  <a:buFont typeface="Wingdings" panose="05000000000000000000" pitchFamily="2" charset="2"/>
                  <a:buChar char="§"/>
                </a:pPr>
                <a:r>
                  <a:rPr lang="en-GB" sz="900"/>
                  <a:t>3 – Supervisors’ understanding of technology </a:t>
                </a:r>
              </a:p>
              <a:p>
                <a:pPr marL="268288" lvl="1" indent="-242888">
                  <a:lnSpc>
                    <a:spcPct val="80000"/>
                  </a:lnSpc>
                  <a:buFont typeface="Wingdings" panose="05000000000000000000" pitchFamily="2" charset="2"/>
                  <a:buChar char="§"/>
                </a:pPr>
                <a:r>
                  <a:rPr lang="en-GB" sz="900"/>
                  <a:t>9 – RegTech and </a:t>
                </a:r>
                <a:r>
                  <a:rPr lang="en-GB" sz="900" err="1"/>
                  <a:t>SupTech</a:t>
                </a:r>
                <a:endParaRPr lang="en-GB" sz="900"/>
              </a:p>
            </p:txBody>
          </p:sp>
          <p:sp>
            <p:nvSpPr>
              <p:cNvPr id="17" name="Rectangle 16">
                <a:extLst>
                  <a:ext uri="{FF2B5EF4-FFF2-40B4-BE49-F238E27FC236}">
                    <a16:creationId xmlns:a16="http://schemas.microsoft.com/office/drawing/2014/main" id="{B51C0069-FE91-4BAC-B477-C5EEA5E693D5}"/>
                  </a:ext>
                </a:extLst>
              </p:cNvPr>
              <p:cNvSpPr/>
              <p:nvPr/>
            </p:nvSpPr>
            <p:spPr>
              <a:xfrm>
                <a:off x="4038037" y="6234684"/>
                <a:ext cx="2798039" cy="307777"/>
              </a:xfrm>
              <a:prstGeom prst="rect">
                <a:avLst/>
              </a:prstGeom>
            </p:spPr>
            <p:txBody>
              <a:bodyPr wrap="square">
                <a:spAutoFit/>
              </a:bodyPr>
              <a:lstStyle/>
              <a:p>
                <a:pPr algn="ctr"/>
                <a:r>
                  <a:rPr lang="en-GB" sz="1400" b="1">
                    <a:solidFill>
                      <a:schemeClr val="tx2"/>
                    </a:solidFill>
                  </a:rPr>
                  <a:t>ROFIEG on reporting (12/20)</a:t>
                </a:r>
              </a:p>
            </p:txBody>
          </p:sp>
          <p:sp>
            <p:nvSpPr>
              <p:cNvPr id="26" name="Content Placeholder 1">
                <a:extLst>
                  <a:ext uri="{FF2B5EF4-FFF2-40B4-BE49-F238E27FC236}">
                    <a16:creationId xmlns:a16="http://schemas.microsoft.com/office/drawing/2014/main" id="{75F88665-2276-47CC-8F02-651B84729E26}"/>
                  </a:ext>
                </a:extLst>
              </p:cNvPr>
              <p:cNvSpPr txBox="1">
                <a:spLocks/>
              </p:cNvSpPr>
              <p:nvPr/>
            </p:nvSpPr>
            <p:spPr>
              <a:xfrm>
                <a:off x="6427901" y="5268013"/>
                <a:ext cx="2778644" cy="147809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lnSpc>
                    <a:spcPct val="80000"/>
                  </a:lnSpc>
                  <a:buFont typeface="Wingdings" panose="05000000000000000000" pitchFamily="2" charset="2"/>
                  <a:buChar char="§"/>
                </a:pPr>
                <a:r>
                  <a:rPr lang="en-GB" sz="900" dirty="0"/>
                  <a:t>10 – Standardisation of legal terminology and classification of actors, services, products and processes</a:t>
                </a:r>
              </a:p>
              <a:p>
                <a:pPr marL="268288" lvl="1" indent="-242888">
                  <a:lnSpc>
                    <a:spcPct val="80000"/>
                  </a:lnSpc>
                  <a:buFont typeface="Wingdings" panose="05000000000000000000" pitchFamily="2" charset="2"/>
                  <a:buChar char="§"/>
                </a:pPr>
                <a:r>
                  <a:rPr lang="en-GB" sz="900" dirty="0"/>
                  <a:t>11 – Human- and machine-readable legal and regulatory language </a:t>
                </a:r>
              </a:p>
              <a:p>
                <a:pPr marL="268288" lvl="1" indent="-242888">
                  <a:lnSpc>
                    <a:spcPct val="80000"/>
                  </a:lnSpc>
                  <a:buFont typeface="Wingdings" panose="05000000000000000000" pitchFamily="2" charset="2"/>
                  <a:buChar char="§"/>
                </a:pPr>
                <a:r>
                  <a:rPr lang="en-GB" sz="900" dirty="0"/>
                  <a:t>12 – Regulatory Clearing House</a:t>
                </a:r>
              </a:p>
              <a:p>
                <a:pPr marL="268288" lvl="1" indent="-242888">
                  <a:lnSpc>
                    <a:spcPct val="80000"/>
                  </a:lnSpc>
                  <a:buFont typeface="Wingdings" panose="05000000000000000000" pitchFamily="2" charset="2"/>
                  <a:buChar char="§"/>
                </a:pPr>
                <a:r>
                  <a:rPr lang="en-GB" sz="900" dirty="0"/>
                  <a:t>25 – GDPR and new applications of technology </a:t>
                </a:r>
              </a:p>
            </p:txBody>
          </p:sp>
          <p:sp>
            <p:nvSpPr>
              <p:cNvPr id="27" name="TextBox 26">
                <a:extLst>
                  <a:ext uri="{FF2B5EF4-FFF2-40B4-BE49-F238E27FC236}">
                    <a16:creationId xmlns:a16="http://schemas.microsoft.com/office/drawing/2014/main" id="{3E80CE35-2DC6-4174-8276-5384923EB3F7}"/>
                  </a:ext>
                </a:extLst>
              </p:cNvPr>
              <p:cNvSpPr txBox="1"/>
              <p:nvPr/>
            </p:nvSpPr>
            <p:spPr>
              <a:xfrm>
                <a:off x="3931744" y="5182364"/>
                <a:ext cx="2161169" cy="307777"/>
              </a:xfrm>
              <a:prstGeom prst="rect">
                <a:avLst/>
              </a:prstGeom>
              <a:noFill/>
            </p:spPr>
            <p:txBody>
              <a:bodyPr wrap="none" rtlCol="0">
                <a:spAutoFit/>
              </a:bodyPr>
              <a:lstStyle/>
              <a:p>
                <a:r>
                  <a:rPr lang="en-GB" sz="1400" b="1" u="sng" dirty="0">
                    <a:solidFill>
                      <a:schemeClr val="tx2"/>
                    </a:solidFill>
                  </a:rPr>
                  <a:t>RegTech engagement</a:t>
                </a:r>
              </a:p>
            </p:txBody>
          </p:sp>
          <p:sp>
            <p:nvSpPr>
              <p:cNvPr id="28" name="TextBox 27">
                <a:extLst>
                  <a:ext uri="{FF2B5EF4-FFF2-40B4-BE49-F238E27FC236}">
                    <a16:creationId xmlns:a16="http://schemas.microsoft.com/office/drawing/2014/main" id="{430AE3A9-CA8D-47EF-82C9-EBC2FBE15902}"/>
                  </a:ext>
                </a:extLst>
              </p:cNvPr>
              <p:cNvSpPr txBox="1"/>
              <p:nvPr/>
            </p:nvSpPr>
            <p:spPr>
              <a:xfrm>
                <a:off x="6061288" y="5030914"/>
                <a:ext cx="2119491" cy="307777"/>
              </a:xfrm>
              <a:prstGeom prst="rect">
                <a:avLst/>
              </a:prstGeom>
              <a:noFill/>
            </p:spPr>
            <p:txBody>
              <a:bodyPr wrap="none" rtlCol="0">
                <a:spAutoFit/>
              </a:bodyPr>
              <a:lstStyle/>
              <a:p>
                <a:r>
                  <a:rPr lang="en-GB" sz="1400" b="1" u="sng">
                    <a:solidFill>
                      <a:schemeClr val="tx2"/>
                    </a:solidFill>
                  </a:rPr>
                  <a:t>Semantic/ data fabric</a:t>
                </a:r>
              </a:p>
            </p:txBody>
          </p:sp>
          <p:pic>
            <p:nvPicPr>
              <p:cNvPr id="31" name="Picture 30">
                <a:extLst>
                  <a:ext uri="{FF2B5EF4-FFF2-40B4-BE49-F238E27FC236}">
                    <a16:creationId xmlns:a16="http://schemas.microsoft.com/office/drawing/2014/main" id="{7BB43337-2962-40A6-9572-0C3EBC02A7B3}"/>
                  </a:ext>
                </a:extLst>
              </p:cNvPr>
              <p:cNvPicPr>
                <a:picLocks noChangeAspect="1"/>
              </p:cNvPicPr>
              <p:nvPr/>
            </p:nvPicPr>
            <p:blipFill>
              <a:blip r:embed="rId6"/>
              <a:stretch>
                <a:fillRect/>
              </a:stretch>
            </p:blipFill>
            <p:spPr>
              <a:xfrm>
                <a:off x="2711309" y="5364635"/>
                <a:ext cx="1093683" cy="1544165"/>
              </a:xfrm>
              <a:prstGeom prst="rect">
                <a:avLst/>
              </a:prstGeom>
            </p:spPr>
          </p:pic>
        </p:grpSp>
        <p:sp>
          <p:nvSpPr>
            <p:cNvPr id="65" name="Content Placeholder 1">
              <a:extLst>
                <a:ext uri="{FF2B5EF4-FFF2-40B4-BE49-F238E27FC236}">
                  <a16:creationId xmlns:a16="http://schemas.microsoft.com/office/drawing/2014/main" id="{6FE7BC03-71BA-437F-AAFB-98EC164F6FD5}"/>
                </a:ext>
              </a:extLst>
            </p:cNvPr>
            <p:cNvSpPr txBox="1">
              <a:spLocks/>
            </p:cNvSpPr>
            <p:nvPr/>
          </p:nvSpPr>
          <p:spPr>
            <a:xfrm>
              <a:off x="3887473" y="4556266"/>
              <a:ext cx="2218528" cy="73171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a:t>Inconsistent definitions / formats</a:t>
              </a:r>
            </a:p>
            <a:p>
              <a:pPr marL="268288" lvl="1" indent="-242888">
                <a:buFont typeface="Wingdings" panose="05000000000000000000" pitchFamily="2" charset="2"/>
                <a:buChar char="§"/>
              </a:pPr>
              <a:r>
                <a:rPr lang="en-GB" sz="1100"/>
                <a:t>Common dictionary/ standards</a:t>
              </a:r>
            </a:p>
            <a:p>
              <a:pPr marL="268288" lvl="1" indent="-242888">
                <a:buFont typeface="Wingdings" panose="05000000000000000000" pitchFamily="2" charset="2"/>
                <a:buChar char="§"/>
              </a:pPr>
              <a:r>
                <a:rPr lang="en-GB" sz="1100"/>
                <a:t>15 – Uniform regulation </a:t>
              </a:r>
            </a:p>
            <a:p>
              <a:pPr marL="268288" lvl="1" indent="-242888">
                <a:buFont typeface="Wingdings" panose="05000000000000000000" pitchFamily="2" charset="2"/>
                <a:buChar char="§"/>
              </a:pPr>
              <a:endParaRPr lang="en-GB" sz="1100"/>
            </a:p>
          </p:txBody>
        </p:sp>
      </p:grpSp>
      <p:grpSp>
        <p:nvGrpSpPr>
          <p:cNvPr id="6" name="Group 5">
            <a:extLst>
              <a:ext uri="{FF2B5EF4-FFF2-40B4-BE49-F238E27FC236}">
                <a16:creationId xmlns:a16="http://schemas.microsoft.com/office/drawing/2014/main" id="{BE0BED22-FB0B-42E3-BB8F-919B423E10D5}"/>
              </a:ext>
            </a:extLst>
          </p:cNvPr>
          <p:cNvGrpSpPr/>
          <p:nvPr/>
        </p:nvGrpSpPr>
        <p:grpSpPr>
          <a:xfrm>
            <a:off x="1304397" y="733433"/>
            <a:ext cx="5187573" cy="3947421"/>
            <a:chOff x="1304397" y="733433"/>
            <a:chExt cx="5187573" cy="3947421"/>
          </a:xfrm>
        </p:grpSpPr>
        <p:sp>
          <p:nvSpPr>
            <p:cNvPr id="68" name="Content Placeholder 1">
              <a:extLst>
                <a:ext uri="{FF2B5EF4-FFF2-40B4-BE49-F238E27FC236}">
                  <a16:creationId xmlns:a16="http://schemas.microsoft.com/office/drawing/2014/main" id="{74196683-6FC2-4F9D-9AE6-A77641D961DB}"/>
                </a:ext>
              </a:extLst>
            </p:cNvPr>
            <p:cNvSpPr txBox="1">
              <a:spLocks/>
            </p:cNvSpPr>
            <p:nvPr/>
          </p:nvSpPr>
          <p:spPr>
            <a:xfrm>
              <a:off x="2134936" y="1610138"/>
              <a:ext cx="3585556" cy="116276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dirty="0"/>
                <a:t>Legislative process and instruments</a:t>
              </a:r>
            </a:p>
            <a:p>
              <a:pPr marL="268288" lvl="1" indent="-242888">
                <a:buFont typeface="Wingdings" panose="05000000000000000000" pitchFamily="2" charset="2"/>
                <a:buChar char="§"/>
              </a:pPr>
              <a:r>
                <a:rPr lang="en-GB" sz="1100" dirty="0"/>
                <a:t>Consultation process</a:t>
              </a:r>
            </a:p>
            <a:p>
              <a:pPr marL="268288" lvl="1" indent="-242888">
                <a:buFont typeface="Wingdings" panose="05000000000000000000" pitchFamily="2" charset="2"/>
                <a:buChar char="§"/>
              </a:pPr>
              <a:r>
                <a:rPr lang="en-GB" sz="1100" dirty="0"/>
                <a:t>Stability of the requirements</a:t>
              </a:r>
            </a:p>
            <a:p>
              <a:pPr marL="268288" lvl="1" indent="-242888">
                <a:buFont typeface="Wingdings" panose="05000000000000000000" pitchFamily="2" charset="2"/>
                <a:buChar char="§"/>
              </a:pPr>
              <a:r>
                <a:rPr lang="en-GB" sz="1100" dirty="0"/>
                <a:t>Relevance of reported data</a:t>
              </a:r>
            </a:p>
            <a:p>
              <a:pPr marL="268288" lvl="1" indent="-242888">
                <a:buFont typeface="Wingdings" panose="05000000000000000000" pitchFamily="2" charset="2"/>
                <a:buChar char="§"/>
              </a:pPr>
              <a:r>
                <a:rPr lang="en-GB" sz="1100" dirty="0"/>
                <a:t>Implementation planning/timing</a:t>
              </a:r>
            </a:p>
            <a:p>
              <a:pPr marL="268288" lvl="1" indent="-242888">
                <a:buFont typeface="Wingdings" panose="05000000000000000000" pitchFamily="2" charset="2"/>
                <a:buChar char="§"/>
              </a:pPr>
              <a:endParaRPr lang="en-GB" sz="1100" dirty="0"/>
            </a:p>
          </p:txBody>
        </p:sp>
        <p:sp>
          <p:nvSpPr>
            <p:cNvPr id="70" name="TextBox 69">
              <a:extLst>
                <a:ext uri="{FF2B5EF4-FFF2-40B4-BE49-F238E27FC236}">
                  <a16:creationId xmlns:a16="http://schemas.microsoft.com/office/drawing/2014/main" id="{0F2C3B1B-A07A-46FD-A38A-86ADBDF76F6C}"/>
                </a:ext>
              </a:extLst>
            </p:cNvPr>
            <p:cNvSpPr txBox="1"/>
            <p:nvPr/>
          </p:nvSpPr>
          <p:spPr>
            <a:xfrm>
              <a:off x="2816837" y="1267645"/>
              <a:ext cx="1290738" cy="307777"/>
            </a:xfrm>
            <a:prstGeom prst="rect">
              <a:avLst/>
            </a:prstGeom>
            <a:noFill/>
          </p:spPr>
          <p:txBody>
            <a:bodyPr wrap="none" rtlCol="0">
              <a:spAutoFit/>
            </a:bodyPr>
            <a:lstStyle/>
            <a:p>
              <a:r>
                <a:rPr lang="en-GB" sz="1400" b="1" u="sng" dirty="0">
                  <a:solidFill>
                    <a:schemeClr val="tx2"/>
                  </a:solidFill>
                </a:rPr>
                <a:t>Making rules</a:t>
              </a:r>
            </a:p>
          </p:txBody>
        </p:sp>
        <p:sp>
          <p:nvSpPr>
            <p:cNvPr id="71" name="TextBox 70">
              <a:extLst>
                <a:ext uri="{FF2B5EF4-FFF2-40B4-BE49-F238E27FC236}">
                  <a16:creationId xmlns:a16="http://schemas.microsoft.com/office/drawing/2014/main" id="{83F78514-2675-4EBC-A8BF-8DD38D3F4CE1}"/>
                </a:ext>
              </a:extLst>
            </p:cNvPr>
            <p:cNvSpPr txBox="1"/>
            <p:nvPr/>
          </p:nvSpPr>
          <p:spPr>
            <a:xfrm>
              <a:off x="1744883" y="2738641"/>
              <a:ext cx="2212465" cy="307777"/>
            </a:xfrm>
            <a:prstGeom prst="rect">
              <a:avLst/>
            </a:prstGeom>
            <a:noFill/>
          </p:spPr>
          <p:txBody>
            <a:bodyPr wrap="none" rtlCol="0">
              <a:spAutoFit/>
            </a:bodyPr>
            <a:lstStyle/>
            <a:p>
              <a:r>
                <a:rPr lang="en-GB" sz="1400" b="1" u="sng">
                  <a:solidFill>
                    <a:schemeClr val="tx2"/>
                  </a:solidFill>
                </a:rPr>
                <a:t>Reporting requirements</a:t>
              </a:r>
            </a:p>
          </p:txBody>
        </p:sp>
        <p:sp>
          <p:nvSpPr>
            <p:cNvPr id="72" name="Content Placeholder 1">
              <a:extLst>
                <a:ext uri="{FF2B5EF4-FFF2-40B4-BE49-F238E27FC236}">
                  <a16:creationId xmlns:a16="http://schemas.microsoft.com/office/drawing/2014/main" id="{5693EB7F-7411-463D-89FB-04FEB5F68781}"/>
                </a:ext>
              </a:extLst>
            </p:cNvPr>
            <p:cNvSpPr txBox="1">
              <a:spLocks/>
            </p:cNvSpPr>
            <p:nvPr/>
          </p:nvSpPr>
          <p:spPr>
            <a:xfrm>
              <a:off x="1396384" y="2995529"/>
              <a:ext cx="3585556" cy="7789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dirty="0"/>
                <a:t>Who reports what to whom</a:t>
              </a:r>
            </a:p>
            <a:p>
              <a:pPr marL="268288" lvl="1" indent="-242888">
                <a:buFont typeface="Wingdings" panose="05000000000000000000" pitchFamily="2" charset="2"/>
                <a:buChar char="§"/>
              </a:pPr>
              <a:r>
                <a:rPr lang="en-GB" sz="1100" dirty="0"/>
                <a:t>Summary of statistics reporting requirements</a:t>
              </a:r>
            </a:p>
            <a:p>
              <a:pPr marL="268288" lvl="1" indent="-242888">
                <a:buFont typeface="Wingdings" panose="05000000000000000000" pitchFamily="2" charset="2"/>
                <a:buChar char="§"/>
              </a:pPr>
              <a:r>
                <a:rPr lang="en-GB" sz="1100" dirty="0"/>
                <a:t>Single data hub</a:t>
              </a:r>
            </a:p>
          </p:txBody>
        </p:sp>
        <p:grpSp>
          <p:nvGrpSpPr>
            <p:cNvPr id="2" name="Group 1">
              <a:extLst>
                <a:ext uri="{FF2B5EF4-FFF2-40B4-BE49-F238E27FC236}">
                  <a16:creationId xmlns:a16="http://schemas.microsoft.com/office/drawing/2014/main" id="{34FE0766-6F57-44E2-AD32-CFC2FAC9322C}"/>
                </a:ext>
              </a:extLst>
            </p:cNvPr>
            <p:cNvGrpSpPr/>
            <p:nvPr/>
          </p:nvGrpSpPr>
          <p:grpSpPr>
            <a:xfrm>
              <a:off x="1304397" y="733433"/>
              <a:ext cx="5187573" cy="3947421"/>
              <a:chOff x="1304397" y="733433"/>
              <a:chExt cx="5187573" cy="3947421"/>
            </a:xfrm>
          </p:grpSpPr>
          <p:sp>
            <p:nvSpPr>
              <p:cNvPr id="66" name="Oval 65">
                <a:extLst>
                  <a:ext uri="{FF2B5EF4-FFF2-40B4-BE49-F238E27FC236}">
                    <a16:creationId xmlns:a16="http://schemas.microsoft.com/office/drawing/2014/main" id="{958F38DB-A9A3-416F-845F-155DB7603DFA}"/>
                  </a:ext>
                </a:extLst>
              </p:cNvPr>
              <p:cNvSpPr/>
              <p:nvPr/>
            </p:nvSpPr>
            <p:spPr>
              <a:xfrm>
                <a:off x="1366750" y="1206324"/>
                <a:ext cx="4463715" cy="347453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9" name="Rectangle 68">
                <a:extLst>
                  <a:ext uri="{FF2B5EF4-FFF2-40B4-BE49-F238E27FC236}">
                    <a16:creationId xmlns:a16="http://schemas.microsoft.com/office/drawing/2014/main" id="{502CC143-D8C0-441F-B980-CDCB05A8A185}"/>
                  </a:ext>
                </a:extLst>
              </p:cNvPr>
              <p:cNvSpPr/>
              <p:nvPr/>
            </p:nvSpPr>
            <p:spPr>
              <a:xfrm>
                <a:off x="2318992" y="733433"/>
                <a:ext cx="4172978" cy="523220"/>
              </a:xfrm>
              <a:prstGeom prst="rect">
                <a:avLst/>
              </a:prstGeom>
            </p:spPr>
            <p:txBody>
              <a:bodyPr wrap="square">
                <a:spAutoFit/>
              </a:bodyPr>
              <a:lstStyle/>
              <a:p>
                <a:pPr algn="ctr"/>
                <a:r>
                  <a:rPr lang="en-GB" sz="1400" b="1" dirty="0">
                    <a:solidFill>
                      <a:schemeClr val="tx2"/>
                    </a:solidFill>
                  </a:rPr>
                  <a:t>EU Fitness check on supervisory reporting requirements (11/19)</a:t>
                </a:r>
              </a:p>
            </p:txBody>
          </p:sp>
          <p:pic>
            <p:nvPicPr>
              <p:cNvPr id="73" name="Picture 72">
                <a:extLst>
                  <a:ext uri="{FF2B5EF4-FFF2-40B4-BE49-F238E27FC236}">
                    <a16:creationId xmlns:a16="http://schemas.microsoft.com/office/drawing/2014/main" id="{A780AD91-56CC-457A-9BAE-E358951829B3}"/>
                  </a:ext>
                </a:extLst>
              </p:cNvPr>
              <p:cNvPicPr>
                <a:picLocks noChangeAspect="1"/>
              </p:cNvPicPr>
              <p:nvPr/>
            </p:nvPicPr>
            <p:blipFill>
              <a:blip r:embed="rId7"/>
              <a:stretch>
                <a:fillRect/>
              </a:stretch>
            </p:blipFill>
            <p:spPr>
              <a:xfrm>
                <a:off x="1304397" y="909962"/>
                <a:ext cx="656632" cy="659515"/>
              </a:xfrm>
              <a:prstGeom prst="rect">
                <a:avLst/>
              </a:prstGeom>
            </p:spPr>
          </p:pic>
        </p:grpSp>
      </p:grpSp>
      <p:grpSp>
        <p:nvGrpSpPr>
          <p:cNvPr id="20" name="Group 19">
            <a:extLst>
              <a:ext uri="{FF2B5EF4-FFF2-40B4-BE49-F238E27FC236}">
                <a16:creationId xmlns:a16="http://schemas.microsoft.com/office/drawing/2014/main" id="{C9EA1581-92AF-4E40-9F51-F9073168E100}"/>
              </a:ext>
            </a:extLst>
          </p:cNvPr>
          <p:cNvGrpSpPr/>
          <p:nvPr/>
        </p:nvGrpSpPr>
        <p:grpSpPr>
          <a:xfrm>
            <a:off x="6092730" y="713262"/>
            <a:ext cx="3724069" cy="2952203"/>
            <a:chOff x="6092730" y="713262"/>
            <a:chExt cx="3724069" cy="2952203"/>
          </a:xfrm>
        </p:grpSpPr>
        <p:pic>
          <p:nvPicPr>
            <p:cNvPr id="54" name="Picture 53">
              <a:extLst>
                <a:ext uri="{FF2B5EF4-FFF2-40B4-BE49-F238E27FC236}">
                  <a16:creationId xmlns:a16="http://schemas.microsoft.com/office/drawing/2014/main" id="{D14B76D6-CDEE-4469-B580-ACDE87F382F5}"/>
                </a:ext>
              </a:extLst>
            </p:cNvPr>
            <p:cNvPicPr>
              <a:picLocks noChangeAspect="1"/>
            </p:cNvPicPr>
            <p:nvPr/>
          </p:nvPicPr>
          <p:blipFill>
            <a:blip r:embed="rId8"/>
            <a:stretch>
              <a:fillRect/>
            </a:stretch>
          </p:blipFill>
          <p:spPr>
            <a:xfrm>
              <a:off x="6545154" y="2636765"/>
              <a:ext cx="1371600" cy="1028700"/>
            </a:xfrm>
            <a:prstGeom prst="rect">
              <a:avLst/>
            </a:prstGeom>
          </p:spPr>
        </p:pic>
        <p:sp>
          <p:nvSpPr>
            <p:cNvPr id="55" name="Rectangle 54">
              <a:extLst>
                <a:ext uri="{FF2B5EF4-FFF2-40B4-BE49-F238E27FC236}">
                  <a16:creationId xmlns:a16="http://schemas.microsoft.com/office/drawing/2014/main" id="{13F599A5-A964-4EE4-A794-482331428A57}"/>
                </a:ext>
              </a:extLst>
            </p:cNvPr>
            <p:cNvSpPr/>
            <p:nvPr/>
          </p:nvSpPr>
          <p:spPr>
            <a:xfrm>
              <a:off x="6092730" y="713262"/>
              <a:ext cx="3724069" cy="461665"/>
            </a:xfrm>
            <a:prstGeom prst="rect">
              <a:avLst/>
            </a:prstGeom>
          </p:spPr>
          <p:txBody>
            <a:bodyPr wrap="square">
              <a:spAutoFit/>
            </a:bodyPr>
            <a:lstStyle/>
            <a:p>
              <a:pPr algn="ctr"/>
              <a:r>
                <a:rPr lang="en-GB" sz="1200" b="1" dirty="0">
                  <a:solidFill>
                    <a:srgbClr val="002060"/>
                  </a:solidFill>
                </a:rPr>
                <a:t>Machine Readable and Executable Reporting Requirements - Proof of Concept (</a:t>
              </a:r>
              <a:r>
                <a:rPr lang="en-GB" sz="1200" b="1" dirty="0" err="1">
                  <a:solidFill>
                    <a:srgbClr val="002060"/>
                  </a:solidFill>
                </a:rPr>
                <a:t>PoC</a:t>
              </a:r>
              <a:r>
                <a:rPr lang="en-GB" sz="1200" b="1" dirty="0">
                  <a:solidFill>
                    <a:srgbClr val="002060"/>
                  </a:solidFill>
                </a:rPr>
                <a:t>) </a:t>
              </a:r>
              <a:r>
                <a:rPr lang="en-GB" sz="1200" b="1" dirty="0">
                  <a:solidFill>
                    <a:srgbClr val="002060"/>
                  </a:solidFill>
                  <a:hlinkClick r:id="rId9"/>
                </a:rPr>
                <a:t>Tender</a:t>
              </a:r>
              <a:endParaRPr lang="en-GB" sz="1200" b="1" dirty="0">
                <a:solidFill>
                  <a:srgbClr val="002060"/>
                </a:solidFill>
              </a:endParaRPr>
            </a:p>
          </p:txBody>
        </p:sp>
      </p:grpSp>
    </p:spTree>
    <p:extLst>
      <p:ext uri="{BB962C8B-B14F-4D97-AF65-F5344CB8AC3E}">
        <p14:creationId xmlns:p14="http://schemas.microsoft.com/office/powerpoint/2010/main" val="378768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238C8A-D6B6-453B-865D-98788DF3216B}"/>
              </a:ext>
            </a:extLst>
          </p:cNvPr>
          <p:cNvSpPr>
            <a:spLocks noGrp="1"/>
          </p:cNvSpPr>
          <p:nvPr>
            <p:ph idx="1"/>
          </p:nvPr>
        </p:nvSpPr>
        <p:spPr>
          <a:xfrm>
            <a:off x="5012054" y="3429000"/>
            <a:ext cx="7143403" cy="2806139"/>
          </a:xfrm>
        </p:spPr>
        <p:txBody>
          <a:bodyPr>
            <a:normAutofit fontScale="62500" lnSpcReduction="20000"/>
          </a:bodyPr>
          <a:lstStyle/>
          <a:p>
            <a:r>
              <a:rPr lang="en-GB"/>
              <a:t>Centralised structures that will act as both a </a:t>
            </a:r>
            <a:r>
              <a:rPr lang="en-GB" b="1" u="sng"/>
              <a:t>common database of reported granular data</a:t>
            </a:r>
            <a:r>
              <a:rPr lang="en-GB" b="1"/>
              <a:t> </a:t>
            </a:r>
            <a:r>
              <a:rPr lang="en-GB"/>
              <a:t>and a </a:t>
            </a:r>
            <a:r>
              <a:rPr lang="en-GB" b="1" u="sng"/>
              <a:t>repository of the interpretation of reporting rules</a:t>
            </a:r>
            <a:r>
              <a:rPr lang="en-GB" b="1"/>
              <a:t> </a:t>
            </a:r>
            <a:r>
              <a:rPr lang="en-GB"/>
              <a:t>in a format that is readable by computers are currently being considered by both EU and national-level supervisors. These would </a:t>
            </a:r>
            <a:r>
              <a:rPr lang="en-GB" i="1"/>
              <a:t>remove the template-based reporting design and should help remove any gaps between the supervisors’ intents and the reporting entities' understanding</a:t>
            </a:r>
            <a:r>
              <a:rPr lang="en-GB"/>
              <a:t> </a:t>
            </a:r>
          </a:p>
          <a:p>
            <a:r>
              <a:rPr lang="en-GB" b="1" u="sng"/>
              <a:t>Past impact assessments did not systematically set out the objectives of reporting</a:t>
            </a:r>
            <a:r>
              <a:rPr lang="en-GB"/>
              <a:t>, or assessed its impacts…there is a case for better coordination throughout all stages of the legislative process when developing EU-level supervisory reporting requirements (particularly Level 1) to improve coherence across legislation. </a:t>
            </a:r>
          </a:p>
          <a:p>
            <a:r>
              <a:rPr lang="en-GB"/>
              <a:t>There is scope to </a:t>
            </a:r>
            <a:r>
              <a:rPr lang="en-GB" b="1" u="sng"/>
              <a:t>improve the consultation process</a:t>
            </a:r>
            <a:r>
              <a:rPr lang="en-GB"/>
              <a:t>. Given the technical nature of reporting, input from the ESAs is needed consistently from the early stages and throughout the process of designing the requirements. Moreover, during the consultation process, there has not always been enough time for in-depth involvement of industry during the development of Level 2 legislation and technical standards. </a:t>
            </a:r>
          </a:p>
        </p:txBody>
      </p:sp>
      <p:sp>
        <p:nvSpPr>
          <p:cNvPr id="3" name="Title 2">
            <a:extLst>
              <a:ext uri="{FF2B5EF4-FFF2-40B4-BE49-F238E27FC236}">
                <a16:creationId xmlns:a16="http://schemas.microsoft.com/office/drawing/2014/main" id="{E70CE0EE-6D02-44F2-BB32-C9CD180C3BE8}"/>
              </a:ext>
            </a:extLst>
          </p:cNvPr>
          <p:cNvSpPr>
            <a:spLocks noGrp="1"/>
          </p:cNvSpPr>
          <p:nvPr>
            <p:ph type="title"/>
          </p:nvPr>
        </p:nvSpPr>
        <p:spPr/>
        <p:txBody>
          <a:bodyPr/>
          <a:lstStyle/>
          <a:p>
            <a:r>
              <a:rPr lang="en-GB"/>
              <a:t>EU FDS / Fitness check </a:t>
            </a:r>
          </a:p>
        </p:txBody>
      </p:sp>
      <p:pic>
        <p:nvPicPr>
          <p:cNvPr id="4" name="Picture 3">
            <a:extLst>
              <a:ext uri="{FF2B5EF4-FFF2-40B4-BE49-F238E27FC236}">
                <a16:creationId xmlns:a16="http://schemas.microsoft.com/office/drawing/2014/main" id="{43D64C78-B1F0-482F-98C3-227F0CC1A595}"/>
              </a:ext>
            </a:extLst>
          </p:cNvPr>
          <p:cNvPicPr>
            <a:picLocks noChangeAspect="1"/>
          </p:cNvPicPr>
          <p:nvPr/>
        </p:nvPicPr>
        <p:blipFill>
          <a:blip r:embed="rId2"/>
          <a:stretch>
            <a:fillRect/>
          </a:stretch>
        </p:blipFill>
        <p:spPr>
          <a:xfrm>
            <a:off x="0" y="1428247"/>
            <a:ext cx="4588666" cy="4608813"/>
          </a:xfrm>
          <a:prstGeom prst="rect">
            <a:avLst/>
          </a:prstGeom>
        </p:spPr>
      </p:pic>
      <p:sp>
        <p:nvSpPr>
          <p:cNvPr id="5" name="Rectangle 4">
            <a:extLst>
              <a:ext uri="{FF2B5EF4-FFF2-40B4-BE49-F238E27FC236}">
                <a16:creationId xmlns:a16="http://schemas.microsoft.com/office/drawing/2014/main" id="{BB5DC153-B4ED-48D7-B899-4839ACA1D17F}"/>
              </a:ext>
            </a:extLst>
          </p:cNvPr>
          <p:cNvSpPr/>
          <p:nvPr/>
        </p:nvSpPr>
        <p:spPr>
          <a:xfrm>
            <a:off x="5012054" y="843677"/>
            <a:ext cx="6831603" cy="2031325"/>
          </a:xfrm>
          <a:prstGeom prst="rect">
            <a:avLst/>
          </a:prstGeom>
        </p:spPr>
        <p:txBody>
          <a:bodyPr wrap="square">
            <a:spAutoFit/>
          </a:bodyPr>
          <a:lstStyle/>
          <a:p>
            <a:pPr>
              <a:spcAft>
                <a:spcPts val="0"/>
              </a:spcAft>
            </a:pPr>
            <a:r>
              <a:rPr lang="en-GB" dirty="0">
                <a:solidFill>
                  <a:srgbClr val="000000"/>
                </a:solidFill>
                <a:latin typeface="Segoe UI" panose="020B0502040204020203" pitchFamily="34" charset="0"/>
                <a:ea typeface="Calibri" panose="020F0502020204030204" pitchFamily="34" charset="0"/>
              </a:rPr>
              <a:t>EU report reveals </a:t>
            </a:r>
            <a:r>
              <a:rPr lang="en-GB" b="1" dirty="0">
                <a:solidFill>
                  <a:srgbClr val="000000"/>
                </a:solidFill>
                <a:latin typeface="Segoe UI" panose="020B0502040204020203" pitchFamily="34" charset="0"/>
                <a:ea typeface="Calibri" panose="020F0502020204030204" pitchFamily="34" charset="0"/>
              </a:rPr>
              <a:t>#regulatory</a:t>
            </a:r>
            <a:r>
              <a:rPr lang="en-GB" dirty="0">
                <a:solidFill>
                  <a:srgbClr val="000000"/>
                </a:solidFill>
                <a:latin typeface="Segoe UI" panose="020B0502040204020203" pitchFamily="34" charset="0"/>
                <a:ea typeface="Calibri" panose="020F0502020204030204" pitchFamily="34" charset="0"/>
              </a:rPr>
              <a:t> </a:t>
            </a:r>
            <a:r>
              <a:rPr lang="en-GB" b="1" dirty="0">
                <a:solidFill>
                  <a:srgbClr val="000000"/>
                </a:solidFill>
                <a:latin typeface="Segoe UI" panose="020B0502040204020203" pitchFamily="34" charset="0"/>
                <a:ea typeface="Calibri" panose="020F0502020204030204" pitchFamily="34" charset="0"/>
              </a:rPr>
              <a:t>#reporting</a:t>
            </a:r>
            <a:r>
              <a:rPr lang="en-GB" dirty="0">
                <a:solidFill>
                  <a:srgbClr val="000000"/>
                </a:solidFill>
                <a:latin typeface="Segoe UI" panose="020B0502040204020203" pitchFamily="34" charset="0"/>
                <a:ea typeface="Calibri" panose="020F0502020204030204" pitchFamily="34" charset="0"/>
              </a:rPr>
              <a:t> horror and concludes that a </a:t>
            </a:r>
            <a:r>
              <a:rPr lang="en-GB" dirty="0">
                <a:solidFill>
                  <a:srgbClr val="000000"/>
                </a:solidFill>
                <a:highlight>
                  <a:srgbClr val="FFFF00"/>
                </a:highlight>
                <a:latin typeface="Segoe UI" panose="020B0502040204020203" pitchFamily="34" charset="0"/>
                <a:ea typeface="Calibri" panose="020F0502020204030204" pitchFamily="34" charset="0"/>
              </a:rPr>
              <a:t>common database of granular data </a:t>
            </a:r>
            <a:r>
              <a:rPr lang="en-GB" dirty="0">
                <a:solidFill>
                  <a:srgbClr val="000000"/>
                </a:solidFill>
                <a:latin typeface="Segoe UI" panose="020B0502040204020203" pitchFamily="34" charset="0"/>
                <a:ea typeface="Calibri" panose="020F0502020204030204" pitchFamily="34" charset="0"/>
              </a:rPr>
              <a:t>and a repository of the interpretation of reporting rules in a format that is readable by computers needs to be considered. Pleased to see that </a:t>
            </a:r>
            <a:r>
              <a:rPr lang="en-GB" b="1" dirty="0">
                <a:solidFill>
                  <a:srgbClr val="000000"/>
                </a:solidFill>
                <a:latin typeface="Segoe UI" panose="020B0502040204020203" pitchFamily="34" charset="0"/>
                <a:ea typeface="Calibri" panose="020F0502020204030204" pitchFamily="34" charset="0"/>
              </a:rPr>
              <a:t>#</a:t>
            </a:r>
            <a:r>
              <a:rPr lang="en-GB" b="1" dirty="0" err="1">
                <a:solidFill>
                  <a:srgbClr val="000000"/>
                </a:solidFill>
                <a:latin typeface="Segoe UI" panose="020B0502040204020203" pitchFamily="34" charset="0"/>
                <a:ea typeface="Calibri" panose="020F0502020204030204" pitchFamily="34" charset="0"/>
              </a:rPr>
              <a:t>regtech</a:t>
            </a:r>
            <a:r>
              <a:rPr lang="en-GB" dirty="0">
                <a:solidFill>
                  <a:srgbClr val="000000"/>
                </a:solidFill>
                <a:latin typeface="Segoe UI" panose="020B0502040204020203" pitchFamily="34" charset="0"/>
                <a:ea typeface="Calibri" panose="020F0502020204030204" pitchFamily="34" charset="0"/>
              </a:rPr>
              <a:t> would help standardise information to a better quality standard. So glad we have the </a:t>
            </a:r>
            <a:r>
              <a:rPr lang="en-GB" b="1" dirty="0">
                <a:solidFill>
                  <a:srgbClr val="000000"/>
                </a:solidFill>
                <a:latin typeface="Segoe UI" panose="020B0502040204020203" pitchFamily="34" charset="0"/>
                <a:ea typeface="Calibri" panose="020F0502020204030204" pitchFamily="34" charset="0"/>
              </a:rPr>
              <a:t>#EMIR</a:t>
            </a:r>
            <a:r>
              <a:rPr lang="en-GB" dirty="0">
                <a:solidFill>
                  <a:srgbClr val="000000"/>
                </a:solidFill>
                <a:latin typeface="Segoe UI" panose="020B0502040204020203" pitchFamily="34" charset="0"/>
                <a:ea typeface="Calibri" panose="020F0502020204030204" pitchFamily="34" charset="0"/>
              </a:rPr>
              <a:t> refit </a:t>
            </a:r>
            <a:r>
              <a:rPr lang="en-GB" b="1" dirty="0">
                <a:solidFill>
                  <a:srgbClr val="000000"/>
                </a:solidFill>
                <a:latin typeface="Segoe UI" panose="020B0502040204020203" pitchFamily="34" charset="0"/>
                <a:ea typeface="Calibri" panose="020F0502020204030204" pitchFamily="34" charset="0"/>
              </a:rPr>
              <a:t>#DRR</a:t>
            </a:r>
            <a:r>
              <a:rPr lang="en-GB" dirty="0">
                <a:solidFill>
                  <a:srgbClr val="000000"/>
                </a:solidFill>
                <a:latin typeface="Segoe UI" panose="020B0502040204020203" pitchFamily="34" charset="0"/>
                <a:ea typeface="Calibri" panose="020F0502020204030204" pitchFamily="34" charset="0"/>
              </a:rPr>
              <a:t> project moving for the </a:t>
            </a:r>
            <a:r>
              <a:rPr lang="en-GB" b="1" dirty="0">
                <a:solidFill>
                  <a:srgbClr val="000000"/>
                </a:solidFill>
                <a:latin typeface="Segoe UI" panose="020B0502040204020203" pitchFamily="34" charset="0"/>
                <a:ea typeface="Calibri" panose="020F0502020204030204" pitchFamily="34" charset="0"/>
              </a:rPr>
              <a:t>#</a:t>
            </a:r>
            <a:r>
              <a:rPr lang="en-GB" b="1" dirty="0" err="1">
                <a:solidFill>
                  <a:srgbClr val="000000"/>
                </a:solidFill>
                <a:latin typeface="Segoe UI" panose="020B0502040204020203" pitchFamily="34" charset="0"/>
                <a:ea typeface="Calibri" panose="020F0502020204030204" pitchFamily="34" charset="0"/>
              </a:rPr>
              <a:t>regtechcouncil</a:t>
            </a:r>
            <a:r>
              <a:rPr lang="en-GB" dirty="0">
                <a:solidFill>
                  <a:srgbClr val="000000"/>
                </a:solidFill>
                <a:latin typeface="Segoe UI" panose="020B0502040204020203" pitchFamily="34"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C6785140-460D-4934-A40C-069A2A6F1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
        <p:nvSpPr>
          <p:cNvPr id="7" name="Oval 6">
            <a:extLst>
              <a:ext uri="{FF2B5EF4-FFF2-40B4-BE49-F238E27FC236}">
                <a16:creationId xmlns:a16="http://schemas.microsoft.com/office/drawing/2014/main" id="{44BD5E4E-ABB1-4E8B-ACFD-05734086ECFE}"/>
              </a:ext>
            </a:extLst>
          </p:cNvPr>
          <p:cNvSpPr/>
          <p:nvPr/>
        </p:nvSpPr>
        <p:spPr>
          <a:xfrm>
            <a:off x="4424218" y="3035522"/>
            <a:ext cx="7731239" cy="123167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513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17548-B568-4755-BA9F-12F9576EB3AB}"/>
              </a:ext>
            </a:extLst>
          </p:cNvPr>
          <p:cNvSpPr>
            <a:spLocks noGrp="1"/>
          </p:cNvSpPr>
          <p:nvPr>
            <p:ph type="title"/>
          </p:nvPr>
        </p:nvSpPr>
        <p:spPr/>
        <p:txBody>
          <a:bodyPr/>
          <a:lstStyle/>
          <a:p>
            <a:r>
              <a:rPr lang="en-GB"/>
              <a:t>ROFIEG: 30 recommendations</a:t>
            </a:r>
          </a:p>
        </p:txBody>
      </p:sp>
      <p:pic>
        <p:nvPicPr>
          <p:cNvPr id="4" name="Picture 3">
            <a:extLst>
              <a:ext uri="{FF2B5EF4-FFF2-40B4-BE49-F238E27FC236}">
                <a16:creationId xmlns:a16="http://schemas.microsoft.com/office/drawing/2014/main" id="{F96D922F-4884-4717-AA26-E8615BEB69D2}"/>
              </a:ext>
            </a:extLst>
          </p:cNvPr>
          <p:cNvPicPr>
            <a:picLocks noChangeAspect="1"/>
          </p:cNvPicPr>
          <p:nvPr/>
        </p:nvPicPr>
        <p:blipFill>
          <a:blip r:embed="rId2"/>
          <a:stretch>
            <a:fillRect/>
          </a:stretch>
        </p:blipFill>
        <p:spPr>
          <a:xfrm>
            <a:off x="978189" y="1029093"/>
            <a:ext cx="3786183" cy="5345690"/>
          </a:xfrm>
          <a:prstGeom prst="rect">
            <a:avLst/>
          </a:prstGeom>
        </p:spPr>
      </p:pic>
      <p:sp>
        <p:nvSpPr>
          <p:cNvPr id="8" name="Rectangle 7">
            <a:extLst>
              <a:ext uri="{FF2B5EF4-FFF2-40B4-BE49-F238E27FC236}">
                <a16:creationId xmlns:a16="http://schemas.microsoft.com/office/drawing/2014/main" id="{815FA150-6300-4571-9FCD-7DF18C67E06C}"/>
              </a:ext>
            </a:extLst>
          </p:cNvPr>
          <p:cNvSpPr/>
          <p:nvPr/>
        </p:nvSpPr>
        <p:spPr>
          <a:xfrm>
            <a:off x="5200072" y="1101590"/>
            <a:ext cx="6096000" cy="5447645"/>
          </a:xfrm>
          <a:prstGeom prst="rect">
            <a:avLst/>
          </a:prstGeom>
        </p:spPr>
        <p:txBody>
          <a:bodyPr>
            <a:spAutoFit/>
          </a:bodyPr>
          <a:lstStyle/>
          <a:p>
            <a:r>
              <a:rPr lang="en-GB" sz="1200" u="sng" dirty="0"/>
              <a:t>Recommendation 9 </a:t>
            </a:r>
            <a:r>
              <a:rPr lang="en-GB" sz="1200" dirty="0"/>
              <a:t>- The Commission, in cooperation with the ESAs, and in co-ordination with relevant authorities and international standard setters, should develop and implement a comprehensive and ambitious agenda to revise the current inefficient reporting framework and i</a:t>
            </a:r>
            <a:r>
              <a:rPr lang="en-GB" sz="1200" b="1" dirty="0"/>
              <a:t>ntroduce machine readable and executable legislation to enable ‘straight through processing’ </a:t>
            </a:r>
            <a:r>
              <a:rPr lang="en-GB" sz="1200" dirty="0"/>
              <a:t>of returns which are linked to regulation and compliance processes </a:t>
            </a:r>
            <a:br>
              <a:rPr lang="en-GB" sz="1200" dirty="0"/>
            </a:br>
            <a:endParaRPr lang="en-GB" sz="1200" dirty="0"/>
          </a:p>
          <a:p>
            <a:r>
              <a:rPr lang="en-GB" sz="1200" u="sng" dirty="0"/>
              <a:t>Recommendation 10 </a:t>
            </a:r>
            <a:r>
              <a:rPr lang="en-GB" sz="1200" dirty="0"/>
              <a:t>– The Commission, in co-operation with the ESAs and the ESCB, should facilitate initiatives that promote </a:t>
            </a:r>
            <a:r>
              <a:rPr lang="en-GB" sz="1200" b="1" dirty="0"/>
              <a:t>standardisation of legal terminology and digital standards-based common classifications of actors, services, products and processes </a:t>
            </a:r>
            <a:r>
              <a:rPr lang="en-GB" sz="1200" dirty="0"/>
              <a:t>in the financial sector for use by market participants, regulators, supervisors and standard setters.</a:t>
            </a:r>
            <a:br>
              <a:rPr lang="en-GB" sz="1200" dirty="0"/>
            </a:br>
            <a:endParaRPr lang="en-GB" sz="1200" dirty="0"/>
          </a:p>
          <a:p>
            <a:r>
              <a:rPr lang="en-GB" sz="1200" u="sng" dirty="0"/>
              <a:t>Recommendation 11 </a:t>
            </a:r>
            <a:r>
              <a:rPr lang="en-GB" sz="1200" dirty="0"/>
              <a:t>- The Commission, in co-operation with the ESAs, should </a:t>
            </a:r>
            <a:r>
              <a:rPr lang="en-GB" sz="1200" b="1" dirty="0"/>
              <a:t>adopt a strategy on how reporting </a:t>
            </a:r>
            <a:r>
              <a:rPr lang="en-GB" sz="1200" dirty="0"/>
              <a:t>and</a:t>
            </a:r>
            <a:r>
              <a:rPr lang="en-GB" sz="1200" b="1" dirty="0"/>
              <a:t> compliance processes </a:t>
            </a:r>
            <a:r>
              <a:rPr lang="en-GB" sz="1200" dirty="0"/>
              <a:t>may become </a:t>
            </a:r>
            <a:r>
              <a:rPr lang="en-GB" sz="1200" b="1" dirty="0"/>
              <a:t>both machine- and human-readable</a:t>
            </a:r>
            <a:r>
              <a:rPr lang="en-GB" sz="1200" dirty="0"/>
              <a:t>. </a:t>
            </a:r>
            <a:r>
              <a:rPr lang="en-GB" sz="1200" b="1" dirty="0"/>
              <a:t>Legal, regulatory and business vocabularies </a:t>
            </a:r>
            <a:r>
              <a:rPr lang="en-GB" sz="1200" dirty="0"/>
              <a:t>will need to be harmonised and digitised using </a:t>
            </a:r>
            <a:r>
              <a:rPr lang="en-GB" sz="1200" b="1" dirty="0"/>
              <a:t>common technical standards. </a:t>
            </a:r>
            <a:r>
              <a:rPr lang="en-GB" sz="1200" dirty="0"/>
              <a:t>This will require </a:t>
            </a:r>
            <a:r>
              <a:rPr lang="en-GB" sz="1200" b="1" dirty="0"/>
              <a:t>collaboration</a:t>
            </a:r>
            <a:r>
              <a:rPr lang="en-GB" sz="1200" dirty="0"/>
              <a:t> between EU authorities and national competent authorities working with financial institutions to develop </a:t>
            </a:r>
            <a:r>
              <a:rPr lang="en-GB" sz="1200" b="1" dirty="0"/>
              <a:t>a common financial dictionary/language and reporting requirements, on the basis of common taxonomies, vocabularies and ontologies</a:t>
            </a:r>
            <a:r>
              <a:rPr lang="en-GB" sz="1200" dirty="0"/>
              <a:t>. </a:t>
            </a:r>
          </a:p>
          <a:p>
            <a:endParaRPr lang="en-GB" sz="1200" dirty="0"/>
          </a:p>
          <a:p>
            <a:r>
              <a:rPr lang="en-GB" sz="1200" u="sng" dirty="0"/>
              <a:t>Recommendation 12 </a:t>
            </a:r>
            <a:r>
              <a:rPr lang="en-GB" sz="1200" dirty="0"/>
              <a:t>- The Commission, in co-operation with the ESAs and the ESCB, should adopt a strategy for the conception and establishment of </a:t>
            </a:r>
            <a:r>
              <a:rPr lang="en-GB" sz="1200" b="1" dirty="0"/>
              <a:t>regulatory clearing houses</a:t>
            </a:r>
            <a:r>
              <a:rPr lang="en-GB" sz="1200" dirty="0"/>
              <a:t>, i.e. arrangements capable of: centralising the automated </a:t>
            </a:r>
            <a:r>
              <a:rPr lang="en-GB" sz="1200" b="1" dirty="0"/>
              <a:t>dissemination of rules </a:t>
            </a:r>
            <a:r>
              <a:rPr lang="en-GB" sz="1200" dirty="0"/>
              <a:t>to regulated entities, receiving incident and reporting information from regulated entities, and </a:t>
            </a:r>
            <a:r>
              <a:rPr lang="en-GB" sz="1200" b="1" dirty="0"/>
              <a:t>collecting market data</a:t>
            </a:r>
            <a:r>
              <a:rPr lang="en-GB" sz="1200" dirty="0"/>
              <a:t>.</a:t>
            </a:r>
          </a:p>
          <a:p>
            <a:endParaRPr lang="en-GB" sz="1200" dirty="0"/>
          </a:p>
        </p:txBody>
      </p:sp>
    </p:spTree>
    <p:extLst>
      <p:ext uri="{BB962C8B-B14F-4D97-AF65-F5344CB8AC3E}">
        <p14:creationId xmlns:p14="http://schemas.microsoft.com/office/powerpoint/2010/main" val="42671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073.5104976852033965"/>
</p:tagLst>
</file>

<file path=ppt/tags/tag1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4126"/>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43073.5104976852043799"/>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3073.5104976852033065"/>
</p:tagLst>
</file>

<file path=ppt/tags/tag1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4160"/>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2940"/>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43073.5104976852084160"/>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3073.510497685204657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3073.5104976852044840"/>
</p:tagLst>
</file>

<file path=ppt/tags/tag1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2254"/>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43073.5104976852020217"/>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43073.5104976852067158"/>
</p:tagLst>
</file>

<file path=ppt/tags/tag2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9754"/>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43073.5104976852003793"/>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073.5104976852054952"/>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3073.5104976852061033"/>
</p:tagLst>
</file>

<file path=ppt/tags/tag2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16952"/>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3073.5104976852049480"/>
</p:tagLst>
</file>

<file path=ppt/tags/tag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4786"/>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3073.5104976852098951"/>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3073.5104976852077430"/>
</p:tagLst>
</file>

<file path=ppt/tags/tag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961"/>
</p:tagLst>
</file>

<file path=ppt/tags/tag3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75168"/>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8587"/>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9955"/>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4727"/>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3073.5104976852032533"/>
</p:tagLst>
</file>

<file path=ppt/tags/tag3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6496"/>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1214"/>
</p:tagLst>
</file>

<file path=ppt/tags/tag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995"/>
</p:tagLst>
</file>

<file path=ppt/tags/tag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8599"/>
</p:tagLst>
</file>

<file path=ppt/tags/tag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705"/>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3073.5104976852048694"/>
</p:tagLst>
</file>

<file path=ppt/tags/tag4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8432"/>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3073.5104976852002900"/>
</p:tagLst>
</file>

<file path=ppt/tags/tag4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204"/>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3073.5104976852084915"/>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3073.5104976852028661"/>
</p:tagLst>
</file>

<file path=ppt/tags/tag4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537"/>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073.5104976852044317"/>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073.5104976852068504"/>
</p:tagLst>
</file>

<file path=ppt/tags/tag49.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28114"/>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3073.5104976852079892"/>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3073.5104976852096520"/>
</p:tagLst>
</file>

<file path=ppt/tags/tag51.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18346"/>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3073.5104976852065483"/>
</p:tagLst>
</file>

<file path=ppt/tags/tag5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04975"/>
</p:tagLst>
</file>

<file path=ppt/tags/tag54.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87544"/>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3073.5104976852005456"/>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3073.5104976852048612"/>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3073.5104976852047214"/>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073.5104976852010948"/>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3073.5104976852009876"/>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073.5104976852048047"/>
</p:tagLst>
</file>

<file path=ppt/tags/tag6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36452"/>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073.5104976852096281"/>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3073.5104976852099214"/>
</p:tagLst>
</file>

<file path=ppt/tags/tag64.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57426"/>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3073.5104976852000507"/>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3073.5104976852061859"/>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3073.5104976852074771"/>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073.5104976852038886"/>
</p:tagLst>
</file>

<file path=ppt/tags/tag6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56740"/>
</p:tagLst>
</file>

<file path=ppt/tags/tag7.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073.5104976852068185"/>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43073.5104976852016330"/>
</p:tagLst>
</file>

<file path=ppt/tags/tag7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6850"/>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1168"/>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332"/>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5238"/>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5073"/>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6662"/>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43073.5104976852037367"/>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073.5104976852062583"/>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073.5104976852013687"/>
</p:tagLst>
</file>

<file path=ppt/tags/tag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7710"/>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073.5104976852073869"/>
</p:tagLst>
</file>

<file path=ppt/tags/tag81.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71589"/>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3073.5104976852087385"/>
</p:tagLst>
</file>

<file path=ppt/tags/tag8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1885"/>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3073.5104976852066469"/>
</p:tagLst>
</file>

<file path=ppt/tags/tag85.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27212"/>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3073.5104976852045245"/>
</p:tagLst>
</file>

<file path=ppt/tags/tag8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59110"/>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3073.5104976852007377"/>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073.5104976852011740"/>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3073.5104976852008064"/>
</p:tagLst>
</file>

<file path=ppt/tags/tag90.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073.5104976852094910"/>
</p:tagLst>
</file>

<file path=ppt/tags/tag9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5373"/>
</p:tagLst>
</file>

<file path=ppt/tags/tag9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7810"/>
</p:tagLst>
</file>

<file path=ppt/tags/tag93.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073.5104976852057769"/>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3073.5104976852019833"/>
</p:tagLst>
</file>

<file path=ppt/tags/tag9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65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ysis Financial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ysis Powerpoint Redesign v2" id="{C2A4CB93-9F9E-419E-B4F8-D703DFAEA96E}" vid="{66E00AED-066A-4173-8711-36E758710165}"/>
    </a:ext>
  </a:extLst>
</a:theme>
</file>

<file path=ppt/theme/theme4.xml><?xml version="1.0" encoding="utf-8"?>
<a:theme xmlns:a="http://schemas.openxmlformats.org/drawingml/2006/main" name="Presentation Landscape A4_Purple-Red_Logo with strapline">
  <a:themeElements>
    <a:clrScheme name="_Purple-Red">
      <a:dk1>
        <a:sysClr val="windowText" lastClr="000000"/>
      </a:dk1>
      <a:lt1>
        <a:sysClr val="window" lastClr="FFFFFF"/>
      </a:lt1>
      <a:dk2>
        <a:srgbClr val="4F2D7F"/>
      </a:dk2>
      <a:lt2>
        <a:srgbClr val="FFFFFF"/>
      </a:lt2>
      <a:accent1>
        <a:srgbClr val="4F2D7F"/>
      </a:accent1>
      <a:accent2>
        <a:srgbClr val="9581B2"/>
      </a:accent2>
      <a:accent3>
        <a:srgbClr val="E92841"/>
      </a:accent3>
      <a:accent4>
        <a:srgbClr val="F27E8D"/>
      </a:accent4>
      <a:accent5>
        <a:srgbClr val="C8BEAF"/>
      </a:accent5>
      <a:accent6>
        <a:srgbClr val="E9E5DF"/>
      </a:accent6>
      <a:hlink>
        <a:srgbClr val="4F2D7F"/>
      </a:hlink>
      <a:folHlink>
        <a:srgbClr val="4F2D7F"/>
      </a:folHlink>
    </a:clrScheme>
    <a:fontScheme name="_Grant_Thornt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A4_Purple-Red_Logo with strapline" id="{C5985403-D10E-4FB4-A52A-A2392391EE78}" vid="{E143BBC3-D3E8-4B23-8365-732A2C996C7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AE765DE59E724199A50865A84A448E" ma:contentTypeVersion="11" ma:contentTypeDescription="Create a new document." ma:contentTypeScope="" ma:versionID="c69a2b430bd8fb891ff77686920ede61">
  <xsd:schema xmlns:xsd="http://www.w3.org/2001/XMLSchema" xmlns:xs="http://www.w3.org/2001/XMLSchema" xmlns:p="http://schemas.microsoft.com/office/2006/metadata/properties" xmlns:ns2="8bb717ba-6cb0-4df4-907e-d6be5e5ee858" xmlns:ns3="eaed0d12-38db-42a0-b4a8-c62f917d7f84" targetNamespace="http://schemas.microsoft.com/office/2006/metadata/properties" ma:root="true" ma:fieldsID="c49501b70d2f8483ec019564435d200e" ns2:_="" ns3:_="">
    <xsd:import namespace="8bb717ba-6cb0-4df4-907e-d6be5e5ee858"/>
    <xsd:import namespace="eaed0d12-38db-42a0-b4a8-c62f917d7f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717ba-6cb0-4df4-907e-d6be5e5ee85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ed0d12-38db-42a0-b4a8-c62f917d7f8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bb717ba-6cb0-4df4-907e-d6be5e5ee858">
      <UserInfo>
        <DisplayName>Corrina Stokes</DisplayName>
        <AccountId>367</AccountId>
        <AccountType/>
      </UserInfo>
      <UserInfo>
        <DisplayName>Haley Kain</DisplayName>
        <AccountId>42</AccountId>
        <AccountType/>
      </UserInfo>
      <UserInfo>
        <DisplayName>PJ Di Giammarino</DisplayName>
        <AccountId>25</AccountId>
        <AccountType/>
      </UserInfo>
      <UserInfo>
        <DisplayName>Vladimir Volkov</DisplayName>
        <AccountId>312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D597A-FB83-4FD7-9BA7-A7E43F54C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717ba-6cb0-4df4-907e-d6be5e5ee858"/>
    <ds:schemaRef ds:uri="eaed0d12-38db-42a0-b4a8-c62f917d7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D2A39F-B903-4473-9D90-AA53D0B82EAA}">
  <ds:schemaRefs>
    <ds:schemaRef ds:uri="http://purl.org/dc/elements/1.1/"/>
    <ds:schemaRef ds:uri="http://schemas.microsoft.com/office/2006/metadata/properties"/>
    <ds:schemaRef ds:uri="http://purl.org/dc/terms/"/>
    <ds:schemaRef ds:uri="8bb717ba-6cb0-4df4-907e-d6be5e5ee858"/>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eaed0d12-38db-42a0-b4a8-c62f917d7f84"/>
    <ds:schemaRef ds:uri="http://www.w3.org/XML/1998/namespace"/>
  </ds:schemaRefs>
</ds:datastoreItem>
</file>

<file path=customXml/itemProps3.xml><?xml version="1.0" encoding="utf-8"?>
<ds:datastoreItem xmlns:ds="http://schemas.openxmlformats.org/officeDocument/2006/customXml" ds:itemID="{D2591654-B7DF-4DD5-B360-624DE352AB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2102</TotalTime>
  <Words>3906</Words>
  <Application>Microsoft Office PowerPoint</Application>
  <PresentationFormat>Widescreen</PresentationFormat>
  <Paragraphs>406</Paragraphs>
  <Slides>22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vt:lpstr>
      <vt:lpstr>Calibri</vt:lpstr>
      <vt:lpstr>Calibri Light</vt:lpstr>
      <vt:lpstr>Century Gothic</vt:lpstr>
      <vt:lpstr>Segoe UI</vt:lpstr>
      <vt:lpstr>Verdana</vt:lpstr>
      <vt:lpstr>Wingdings</vt:lpstr>
      <vt:lpstr>Wingdings 3</vt:lpstr>
      <vt:lpstr>Office Theme</vt:lpstr>
      <vt:lpstr>2_Office Theme</vt:lpstr>
      <vt:lpstr>Lysis Financial Dark</vt:lpstr>
      <vt:lpstr>Presentation Landscape A4_Purple-Red_Logo with strapline</vt:lpstr>
      <vt:lpstr>RRDS 21: UK &amp; European Data plumbing</vt:lpstr>
      <vt:lpstr>Welcome to RRDS 21 </vt:lpstr>
      <vt:lpstr>Agenda</vt:lpstr>
      <vt:lpstr>JWG 2020 research agenda</vt:lpstr>
      <vt:lpstr>2020 major regulatory reform landscape overview</vt:lpstr>
      <vt:lpstr>PowerPoint Presentation</vt:lpstr>
      <vt:lpstr>2020 Transparency 2.0 </vt:lpstr>
      <vt:lpstr>EU FDS / Fitness check </vt:lpstr>
      <vt:lpstr>ROFIEG: 30 recommendations</vt:lpstr>
      <vt:lpstr>DG FSMA Open tenders for ESMA support due 15 April</vt:lpstr>
      <vt:lpstr>An aligned DRR vision? </vt:lpstr>
      <vt:lpstr>Refreshed FCA data strategy</vt:lpstr>
      <vt:lpstr>Agenda</vt:lpstr>
      <vt:lpstr>Polling and discussion framework</vt:lpstr>
      <vt:lpstr>Polling questions</vt:lpstr>
      <vt:lpstr>Voting questions</vt:lpstr>
      <vt:lpstr>Agenda</vt:lpstr>
      <vt:lpstr>PowerPoint Presentation</vt:lpstr>
      <vt:lpstr>ESMA will consider the responses it receives to this consultation paper in Q2 2020 and expects to publish the draft technical standards and send the final report to the European Commission for endorsement in Q3 2020. </vt:lpstr>
      <vt:lpstr>Moving forward in 2020 with JWG and the RTC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AMLD V: Part II</dc:title>
  <dc:creator>Eman Galea</dc:creator>
  <cp:lastModifiedBy>pj@jwg-it.eu</cp:lastModifiedBy>
  <cp:revision>1</cp:revision>
  <cp:lastPrinted>2019-10-10T12:33:44Z</cp:lastPrinted>
  <dcterms:created xsi:type="dcterms:W3CDTF">2018-10-05T09:21:08Z</dcterms:created>
  <dcterms:modified xsi:type="dcterms:W3CDTF">2020-03-23T14:34:50Z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0x0101005BAE765DE59E724199A50865A84A448E</vt:lpwstr>
  </property>
  <property fmtid="{D5CDD505-2E9C-101B-9397-08002B2CF9AE}" pid="3" name="AuthorIds_UIVersion_4608">
    <vt:lpwstr>25</vt:lpwstr>
  </property>
</Properties>
</file>